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09" r:id="rId2"/>
    <p:sldId id="305" r:id="rId3"/>
    <p:sldId id="263" r:id="rId4"/>
    <p:sldId id="312" r:id="rId5"/>
    <p:sldId id="313" r:id="rId6"/>
    <p:sldId id="314" r:id="rId7"/>
    <p:sldId id="315" r:id="rId8"/>
    <p:sldId id="335" r:id="rId9"/>
    <p:sldId id="317" r:id="rId10"/>
    <p:sldId id="318" r:id="rId11"/>
    <p:sldId id="319" r:id="rId12"/>
    <p:sldId id="320" r:id="rId13"/>
    <p:sldId id="336" r:id="rId14"/>
    <p:sldId id="322" r:id="rId15"/>
    <p:sldId id="323" r:id="rId16"/>
    <p:sldId id="324" r:id="rId17"/>
    <p:sldId id="337" r:id="rId18"/>
    <p:sldId id="326" r:id="rId19"/>
    <p:sldId id="327" r:id="rId20"/>
    <p:sldId id="328" r:id="rId21"/>
    <p:sldId id="338" r:id="rId22"/>
    <p:sldId id="330" r:id="rId23"/>
    <p:sldId id="331" r:id="rId24"/>
    <p:sldId id="332" r:id="rId25"/>
    <p:sldId id="302" r:id="rId26"/>
    <p:sldId id="339" r:id="rId27"/>
    <p:sldId id="334"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B4B4B"/>
    <a:srgbClr val="1959C9"/>
    <a:srgbClr val="32A8E4"/>
    <a:srgbClr val="3F3F3F"/>
    <a:srgbClr val="C74F1F"/>
    <a:srgbClr val="D95722"/>
    <a:srgbClr val="F7884E"/>
    <a:srgbClr val="0371C1"/>
    <a:srgbClr val="52B7E1"/>
    <a:srgbClr val="FDFD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620"/>
    <p:restoredTop sz="96318" autoAdjust="0"/>
  </p:normalViewPr>
  <p:slideViewPr>
    <p:cSldViewPr snapToGrid="0">
      <p:cViewPr>
        <p:scale>
          <a:sx n="66" d="100"/>
          <a:sy n="66" d="100"/>
        </p:scale>
        <p:origin x="2274" y="1110"/>
      </p:cViewPr>
      <p:guideLst>
        <p:guide orient="horz" pos="2160"/>
        <p:guide pos="3840"/>
      </p:guideLst>
    </p:cSldViewPr>
  </p:slideViewPr>
  <p:notesTextViewPr>
    <p:cViewPr>
      <p:scale>
        <a:sx n="1" d="1"/>
        <a:sy n="1" d="1"/>
      </p:scale>
      <p:origin x="0" y="0"/>
    </p:cViewPr>
  </p:notesTextViewPr>
  <p:sorterViewPr>
    <p:cViewPr varScale="1">
      <p:scale>
        <a:sx n="1" d="1"/>
        <a:sy n="1" d="1"/>
      </p:scale>
      <p:origin x="0" y="-342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s>
</file>

<file path=ppt/media/hdphoto1.wdp>
</file>

<file path=ppt/media/image1.png>
</file>

<file path=ppt/media/image10.jpeg>
</file>

<file path=ppt/media/image11.jpeg>
</file>

<file path=ppt/media/image12.jpeg>
</file>

<file path=ppt/media/image13.jpg>
</file>

<file path=ppt/media/image14.jpeg>
</file>

<file path=ppt/media/image15.jpeg>
</file>

<file path=ppt/media/image16.jpeg>
</file>

<file path=ppt/media/image17.jpeg>
</file>

<file path=ppt/media/image18.jpeg>
</file>

<file path=ppt/media/image19.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F2443E-1A20-42C4-91B9-AEDF7E2BD4D7}" type="datetimeFigureOut">
              <a:rPr lang="zh-CN" altLang="en-US" smtClean="0"/>
              <a:t>2021/12/22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4A58BC-5BD3-4B2E-96BE-FBBE97437E1B}" type="slidenum">
              <a:rPr lang="zh-CN" altLang="en-US" smtClean="0"/>
              <a:t>‹#›</a:t>
            </a:fld>
            <a:endParaRPr lang="zh-CN" altLang="en-US"/>
          </a:p>
        </p:txBody>
      </p:sp>
    </p:spTree>
    <p:extLst>
      <p:ext uri="{BB962C8B-B14F-4D97-AF65-F5344CB8AC3E}">
        <p14:creationId xmlns:p14="http://schemas.microsoft.com/office/powerpoint/2010/main" val="3872365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4A58BC-5BD3-4B2E-96BE-FBBE97437E1B}" type="slidenum">
              <a:rPr lang="zh-CN" altLang="en-US" smtClean="0"/>
              <a:t>3</a:t>
            </a:fld>
            <a:endParaRPr lang="zh-CN" altLang="en-US"/>
          </a:p>
        </p:txBody>
      </p:sp>
    </p:spTree>
    <p:extLst>
      <p:ext uri="{BB962C8B-B14F-4D97-AF65-F5344CB8AC3E}">
        <p14:creationId xmlns:p14="http://schemas.microsoft.com/office/powerpoint/2010/main" val="41061858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F837B1-3942-4B36-A9A2-6AF914CEB0AE}" type="slidenum">
              <a:rPr lang="zh-CN" altLang="en-US" smtClean="0"/>
              <a:t>12</a:t>
            </a:fld>
            <a:endParaRPr lang="zh-CN" altLang="en-US"/>
          </a:p>
        </p:txBody>
      </p:sp>
    </p:spTree>
    <p:extLst>
      <p:ext uri="{BB962C8B-B14F-4D97-AF65-F5344CB8AC3E}">
        <p14:creationId xmlns:p14="http://schemas.microsoft.com/office/powerpoint/2010/main" val="35681347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4A58BC-5BD3-4B2E-96BE-FBBE97437E1B}" type="slidenum">
              <a:rPr lang="zh-CN" altLang="en-US" smtClean="0"/>
              <a:t>13</a:t>
            </a:fld>
            <a:endParaRPr lang="zh-CN" altLang="en-US"/>
          </a:p>
        </p:txBody>
      </p:sp>
    </p:spTree>
    <p:extLst>
      <p:ext uri="{BB962C8B-B14F-4D97-AF65-F5344CB8AC3E}">
        <p14:creationId xmlns:p14="http://schemas.microsoft.com/office/powerpoint/2010/main" val="5485413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587CAE1-DC6C-464D-9A6A-DEDBFF4474A6}" type="slidenum">
              <a:rPr lang="zh-CN" altLang="en-US" smtClean="0"/>
              <a:t>14</a:t>
            </a:fld>
            <a:endParaRPr lang="zh-CN" altLang="en-US"/>
          </a:p>
        </p:txBody>
      </p:sp>
    </p:spTree>
    <p:extLst>
      <p:ext uri="{BB962C8B-B14F-4D97-AF65-F5344CB8AC3E}">
        <p14:creationId xmlns:p14="http://schemas.microsoft.com/office/powerpoint/2010/main" val="20150446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脚占位符 3"/>
          <p:cNvSpPr>
            <a:spLocks noGrp="1"/>
          </p:cNvSpPr>
          <p:nvPr>
            <p:ph type="ftr" sz="quarter" idx="10"/>
          </p:nvPr>
        </p:nvSpPr>
        <p:spPr/>
        <p:txBody>
          <a:bodyPr/>
          <a:lstStyle/>
          <a:p>
            <a:r>
              <a:rPr lang="zh-CN" altLang="en-US" smtClean="0"/>
              <a:t>*  *</a:t>
            </a:r>
            <a:endParaRPr lang="zh-CN" altLang="en-US"/>
          </a:p>
        </p:txBody>
      </p:sp>
      <p:sp>
        <p:nvSpPr>
          <p:cNvPr id="5" name="灯片编号占位符 4"/>
          <p:cNvSpPr>
            <a:spLocks noGrp="1"/>
          </p:cNvSpPr>
          <p:nvPr>
            <p:ph type="sldNum" sz="quarter" idx="11"/>
          </p:nvPr>
        </p:nvSpPr>
        <p:spPr/>
        <p:txBody>
          <a:bodyPr/>
          <a:lstStyle/>
          <a:p>
            <a:fld id="{189FEA87-992D-4006-B086-DDDE0917DE9A}" type="slidenum">
              <a:rPr lang="zh-CN" altLang="en-US" smtClean="0"/>
              <a:t>15</a:t>
            </a:fld>
            <a:endParaRPr lang="zh-CN" altLang="en-US"/>
          </a:p>
        </p:txBody>
      </p:sp>
    </p:spTree>
    <p:extLst>
      <p:ext uri="{BB962C8B-B14F-4D97-AF65-F5344CB8AC3E}">
        <p14:creationId xmlns:p14="http://schemas.microsoft.com/office/powerpoint/2010/main" val="428515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4A58BC-5BD3-4B2E-96BE-FBBE97437E1B}" type="slidenum">
              <a:rPr lang="zh-CN" altLang="en-US" smtClean="0"/>
              <a:t>17</a:t>
            </a:fld>
            <a:endParaRPr lang="zh-CN" altLang="en-US"/>
          </a:p>
        </p:txBody>
      </p:sp>
    </p:spTree>
    <p:extLst>
      <p:ext uri="{BB962C8B-B14F-4D97-AF65-F5344CB8AC3E}">
        <p14:creationId xmlns:p14="http://schemas.microsoft.com/office/powerpoint/2010/main" val="3754378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4A58BC-5BD3-4B2E-96BE-FBBE97437E1B}" type="slidenum">
              <a:rPr lang="zh-CN" altLang="en-US" smtClean="0"/>
              <a:t>21</a:t>
            </a:fld>
            <a:endParaRPr lang="zh-CN" altLang="en-US"/>
          </a:p>
        </p:txBody>
      </p:sp>
    </p:spTree>
    <p:extLst>
      <p:ext uri="{BB962C8B-B14F-4D97-AF65-F5344CB8AC3E}">
        <p14:creationId xmlns:p14="http://schemas.microsoft.com/office/powerpoint/2010/main" val="1702788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10A5C-4EFF-4571-8B62-AF3007743E8A}" type="slidenum">
              <a:rPr lang="zh-CN" altLang="en-US" smtClean="0"/>
              <a:t>22</a:t>
            </a:fld>
            <a:endParaRPr lang="zh-CN" altLang="en-US"/>
          </a:p>
        </p:txBody>
      </p:sp>
    </p:spTree>
    <p:extLst>
      <p:ext uri="{BB962C8B-B14F-4D97-AF65-F5344CB8AC3E}">
        <p14:creationId xmlns:p14="http://schemas.microsoft.com/office/powerpoint/2010/main" val="6565892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24</a:t>
            </a:fld>
            <a:endParaRPr lang="en-US" altLang="zh-CN"/>
          </a:p>
        </p:txBody>
      </p:sp>
    </p:spTree>
    <p:extLst>
      <p:ext uri="{BB962C8B-B14F-4D97-AF65-F5344CB8AC3E}">
        <p14:creationId xmlns:p14="http://schemas.microsoft.com/office/powerpoint/2010/main" val="1765998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04868A2-10CC-41D3-9C40-2BFA940BDCE6}" type="slidenum">
              <a:rPr lang="zh-CN" altLang="en-US" smtClean="0">
                <a:solidFill>
                  <a:prstClr val="black"/>
                </a:solidFill>
              </a:rPr>
              <a:pPr/>
              <a:t>25</a:t>
            </a:fld>
            <a:endParaRPr lang="zh-CN" altLang="en-US">
              <a:solidFill>
                <a:prstClr val="black"/>
              </a:solidFill>
            </a:endParaRPr>
          </a:p>
        </p:txBody>
      </p:sp>
    </p:spTree>
    <p:extLst>
      <p:ext uri="{BB962C8B-B14F-4D97-AF65-F5344CB8AC3E}">
        <p14:creationId xmlns:p14="http://schemas.microsoft.com/office/powerpoint/2010/main" val="25717005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F32AC2-5CA0-41E2-900C-4A9051C0A65C}" type="slidenum">
              <a:rPr lang="zh-CN" altLang="en-US" smtClean="0"/>
              <a:t>27</a:t>
            </a:fld>
            <a:endParaRPr lang="zh-CN" altLang="en-US"/>
          </a:p>
        </p:txBody>
      </p:sp>
    </p:spTree>
    <p:extLst>
      <p:ext uri="{BB962C8B-B14F-4D97-AF65-F5344CB8AC3E}">
        <p14:creationId xmlns:p14="http://schemas.microsoft.com/office/powerpoint/2010/main" val="264446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2223488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04868A2-10CC-41D3-9C40-2BFA940BDCE6}" type="slidenum">
              <a:rPr lang="zh-CN" altLang="en-US" smtClean="0">
                <a:solidFill>
                  <a:prstClr val="black"/>
                </a:solidFill>
              </a:rPr>
              <a:pPr/>
              <a:t>5</a:t>
            </a:fld>
            <a:endParaRPr lang="zh-CN" altLang="en-US">
              <a:solidFill>
                <a:prstClr val="black"/>
              </a:solidFill>
            </a:endParaRPr>
          </a:p>
        </p:txBody>
      </p:sp>
    </p:spTree>
    <p:extLst>
      <p:ext uri="{BB962C8B-B14F-4D97-AF65-F5344CB8AC3E}">
        <p14:creationId xmlns:p14="http://schemas.microsoft.com/office/powerpoint/2010/main" val="849718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985195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04868A2-10CC-41D3-9C40-2BFA940BDCE6}" type="slidenum">
              <a:rPr lang="zh-CN" altLang="en-US" smtClean="0">
                <a:solidFill>
                  <a:prstClr val="black"/>
                </a:solidFill>
              </a:rPr>
              <a:pPr/>
              <a:t>7</a:t>
            </a:fld>
            <a:endParaRPr lang="zh-CN" altLang="en-US">
              <a:solidFill>
                <a:prstClr val="black"/>
              </a:solidFill>
            </a:endParaRPr>
          </a:p>
        </p:txBody>
      </p:sp>
    </p:spTree>
    <p:extLst>
      <p:ext uri="{BB962C8B-B14F-4D97-AF65-F5344CB8AC3E}">
        <p14:creationId xmlns:p14="http://schemas.microsoft.com/office/powerpoint/2010/main" val="733887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74A58BC-5BD3-4B2E-96BE-FBBE97437E1B}" type="slidenum">
              <a:rPr lang="zh-CN" altLang="en-US" smtClean="0"/>
              <a:t>8</a:t>
            </a:fld>
            <a:endParaRPr lang="zh-CN" altLang="en-US"/>
          </a:p>
        </p:txBody>
      </p:sp>
    </p:spTree>
    <p:extLst>
      <p:ext uri="{BB962C8B-B14F-4D97-AF65-F5344CB8AC3E}">
        <p14:creationId xmlns:p14="http://schemas.microsoft.com/office/powerpoint/2010/main" val="3308330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F837B1-3942-4B36-A9A2-6AF914CEB0AE}" type="slidenum">
              <a:rPr lang="zh-CN" altLang="en-US" smtClean="0"/>
              <a:t>9</a:t>
            </a:fld>
            <a:endParaRPr lang="zh-CN" altLang="en-US"/>
          </a:p>
        </p:txBody>
      </p:sp>
    </p:spTree>
    <p:extLst>
      <p:ext uri="{BB962C8B-B14F-4D97-AF65-F5344CB8AC3E}">
        <p14:creationId xmlns:p14="http://schemas.microsoft.com/office/powerpoint/2010/main" val="3339348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F837B1-3942-4B36-A9A2-6AF914CEB0AE}" type="slidenum">
              <a:rPr lang="zh-CN" altLang="en-US" smtClean="0"/>
              <a:t>10</a:t>
            </a:fld>
            <a:endParaRPr lang="zh-CN" altLang="en-US"/>
          </a:p>
        </p:txBody>
      </p:sp>
    </p:spTree>
    <p:extLst>
      <p:ext uri="{BB962C8B-B14F-4D97-AF65-F5344CB8AC3E}">
        <p14:creationId xmlns:p14="http://schemas.microsoft.com/office/powerpoint/2010/main" val="37741314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587CAE1-DC6C-464D-9A6A-DEDBFF4474A6}" type="slidenum">
              <a:rPr lang="zh-CN" altLang="en-US" smtClean="0"/>
              <a:t>11</a:t>
            </a:fld>
            <a:endParaRPr lang="zh-CN" altLang="en-US"/>
          </a:p>
        </p:txBody>
      </p:sp>
    </p:spTree>
    <p:extLst>
      <p:ext uri="{BB962C8B-B14F-4D97-AF65-F5344CB8AC3E}">
        <p14:creationId xmlns:p14="http://schemas.microsoft.com/office/powerpoint/2010/main" val="2105958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99767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852662877"/>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7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7359902"/>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8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8981037"/>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9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96030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9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282090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_内容与标题">
    <p:bg>
      <p:bgPr>
        <a:solidFill>
          <a:schemeClr val="bg1"/>
        </a:solidFill>
        <a:effectLst/>
      </p:bgPr>
    </p:bg>
    <p:spTree>
      <p:nvGrpSpPr>
        <p:cNvPr id="1" name=""/>
        <p:cNvGrpSpPr/>
        <p:nvPr/>
      </p:nvGrpSpPr>
      <p:grpSpPr>
        <a:xfrm>
          <a:off x="0" y="0"/>
          <a:ext cx="0" cy="0"/>
          <a:chOff x="0" y="0"/>
          <a:chExt cx="0" cy="0"/>
        </a:xfrm>
      </p:grpSpPr>
      <p:grpSp>
        <p:nvGrpSpPr>
          <p:cNvPr id="2" name="组合 1"/>
          <p:cNvGrpSpPr/>
          <p:nvPr userDrawn="1"/>
        </p:nvGrpSpPr>
        <p:grpSpPr>
          <a:xfrm>
            <a:off x="0" y="513348"/>
            <a:ext cx="884700" cy="409565"/>
            <a:chOff x="0" y="419219"/>
            <a:chExt cx="1021976" cy="473116"/>
          </a:xfrm>
          <a:gradFill>
            <a:gsLst>
              <a:gs pos="0">
                <a:srgbClr val="32A8E4"/>
              </a:gs>
              <a:gs pos="88000">
                <a:srgbClr val="1959C9"/>
              </a:gs>
            </a:gsLst>
            <a:lin ang="2700000" scaled="0"/>
          </a:gradFill>
          <a:effectLst>
            <a:outerShdw blurRad="101600" dist="38100" dir="2700000" algn="tl" rotWithShape="0">
              <a:prstClr val="black">
                <a:alpha val="20000"/>
              </a:prstClr>
            </a:outerShdw>
          </a:effectLst>
        </p:grpSpPr>
        <p:sp>
          <p:nvSpPr>
            <p:cNvPr id="3" name="矩形 2"/>
            <p:cNvSpPr/>
            <p:nvPr/>
          </p:nvSpPr>
          <p:spPr>
            <a:xfrm>
              <a:off x="0" y="419219"/>
              <a:ext cx="793376" cy="47311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878819" y="419219"/>
              <a:ext cx="143157" cy="47311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20744475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28586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7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171809"/>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10" name="文本框 9"/>
          <p:cNvSpPr txBox="1"/>
          <p:nvPr userDrawn="1"/>
        </p:nvSpPr>
        <p:spPr>
          <a:xfrm>
            <a:off x="1373981" y="986101"/>
            <a:ext cx="3591774" cy="271228"/>
          </a:xfrm>
          <a:prstGeom prst="rect">
            <a:avLst/>
          </a:prstGeom>
          <a:noFill/>
        </p:spPr>
        <p:txBody>
          <a:bodyPr wrap="square" rtlCol="0">
            <a:spAutoFit/>
          </a:bodyPr>
          <a:lstStyle/>
          <a:p>
            <a:pPr>
              <a:lnSpc>
                <a:spcPct val="150000"/>
              </a:lnSpc>
            </a:pPr>
            <a:r>
              <a:rPr lang="en-US"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rPr>
              <a:t>Creative simple monthly work summary and work plan</a:t>
            </a:r>
            <a:endParaRPr lang="pt-BR"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endParaRPr>
          </a:p>
        </p:txBody>
      </p:sp>
      <p:grpSp>
        <p:nvGrpSpPr>
          <p:cNvPr id="13" name="组合 12"/>
          <p:cNvGrpSpPr/>
          <p:nvPr userDrawn="1"/>
        </p:nvGrpSpPr>
        <p:grpSpPr>
          <a:xfrm>
            <a:off x="0" y="6587638"/>
            <a:ext cx="9439835" cy="80682"/>
            <a:chOff x="0" y="5755341"/>
            <a:chExt cx="9439835" cy="80682"/>
          </a:xfrm>
          <a:solidFill>
            <a:srgbClr val="1C4272"/>
          </a:solidFill>
        </p:grpSpPr>
        <p:cxnSp>
          <p:nvCxnSpPr>
            <p:cNvPr id="14" name="直接连接符 13"/>
            <p:cNvCxnSpPr/>
            <p:nvPr/>
          </p:nvCxnSpPr>
          <p:spPr>
            <a:xfrm>
              <a:off x="0" y="5795682"/>
              <a:ext cx="9399494" cy="0"/>
            </a:xfrm>
            <a:prstGeom prst="line">
              <a:avLst/>
            </a:prstGeom>
            <a:grpFill/>
            <a:ln w="12700">
              <a:solidFill>
                <a:srgbClr val="32A8E4"/>
              </a:soli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9359153" y="5755341"/>
              <a:ext cx="80682" cy="80682"/>
            </a:xfrm>
            <a:prstGeom prst="ellipse">
              <a:avLst/>
            </a:prstGeom>
            <a:gradFill>
              <a:gsLst>
                <a:gs pos="0">
                  <a:srgbClr val="32A8E4"/>
                </a:gs>
                <a:gs pos="100000">
                  <a:srgbClr val="1959C9"/>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16" name="文本框 15"/>
          <p:cNvSpPr txBox="1"/>
          <p:nvPr userDrawn="1"/>
        </p:nvSpPr>
        <p:spPr>
          <a:xfrm>
            <a:off x="9423923" y="6501021"/>
            <a:ext cx="2348977" cy="253916"/>
          </a:xfrm>
          <a:prstGeom prst="rect">
            <a:avLst/>
          </a:prstGeom>
          <a:noFill/>
        </p:spPr>
        <p:txBody>
          <a:bodyPr wrap="square" lIns="91440" tIns="45720" rIns="91440" bIns="45720" rtlCol="0">
            <a:spAutoFit/>
          </a:bodyPr>
          <a:lstStyle/>
          <a:p>
            <a:pPr marL="0" lvl="1" algn="ctr"/>
            <a:r>
              <a:rPr lang="zh-CN" altLang="en-US" sz="1000" dirty="0" smtClean="0">
                <a:gradFill>
                  <a:gsLst>
                    <a:gs pos="0">
                      <a:srgbClr val="32A8E4"/>
                    </a:gs>
                    <a:gs pos="74000">
                      <a:srgbClr val="1959C9"/>
                    </a:gs>
                  </a:gsLst>
                  <a:lin ang="5400000" scaled="0"/>
                </a:gradFill>
                <a:latin typeface="微软雅黑" panose="020B0503020204020204" pitchFamily="34" charset="-122"/>
                <a:ea typeface="微软雅黑" panose="020B0503020204020204" pitchFamily="34" charset="-122"/>
              </a:rPr>
              <a:t>任何业绩的质变都来自于量变的积累</a:t>
            </a:r>
            <a:endParaRPr lang="zh-CN" altLang="en-US" sz="1000" spc="300" dirty="0">
              <a:gradFill>
                <a:gsLst>
                  <a:gs pos="0">
                    <a:srgbClr val="32A8E4"/>
                  </a:gs>
                  <a:gs pos="74000">
                    <a:srgbClr val="1959C9"/>
                  </a:gs>
                </a:gsLst>
                <a:lin ang="5400000" scaled="0"/>
              </a:gradFill>
              <a:latin typeface="微软雅黑" pitchFamily="34" charset="-122"/>
              <a:ea typeface="微软雅黑" pitchFamily="34" charset="-122"/>
            </a:endParaRPr>
          </a:p>
        </p:txBody>
      </p:sp>
      <p:sp>
        <p:nvSpPr>
          <p:cNvPr id="17" name="矩形 16"/>
          <p:cNvSpPr/>
          <p:nvPr userDrawn="1"/>
        </p:nvSpPr>
        <p:spPr>
          <a:xfrm>
            <a:off x="11799656" y="6515427"/>
            <a:ext cx="392655" cy="225105"/>
          </a:xfrm>
          <a:prstGeom prst="rect">
            <a:avLst/>
          </a:prstGeom>
          <a:gradFill>
            <a:gsLst>
              <a:gs pos="0">
                <a:srgbClr val="32A8E4"/>
              </a:gs>
              <a:gs pos="85000">
                <a:srgbClr val="1959C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8" name="TextBox 15"/>
          <p:cNvSpPr txBox="1"/>
          <p:nvPr userDrawn="1"/>
        </p:nvSpPr>
        <p:spPr>
          <a:xfrm>
            <a:off x="11660309" y="6489921"/>
            <a:ext cx="671347" cy="276999"/>
          </a:xfrm>
          <a:prstGeom prst="rect">
            <a:avLst/>
          </a:prstGeom>
          <a:noFill/>
        </p:spPr>
        <p:txBody>
          <a:bodyPr wrap="square" rtlCol="0">
            <a:spAutoFit/>
          </a:bodyPr>
          <a:lstStyle/>
          <a:p>
            <a:pPr algn="ctr"/>
            <a:fld id="{2EEF1883-7A0E-4F66-9932-E581691AD397}" type="slidenum">
              <a:rPr lang="zh-CN" altLang="en-US" sz="1200" b="0" smtClean="0">
                <a:solidFill>
                  <a:schemeClr val="bg1"/>
                </a:solidFill>
                <a:latin typeface="微软雅黑 Light" panose="020B0502040204020203" pitchFamily="34" charset="-122"/>
                <a:ea typeface="微软雅黑 Light" panose="020B0502040204020203" pitchFamily="34" charset="-122"/>
              </a:rPr>
              <a:pPr algn="ctr"/>
              <a:t>‹#›</a:t>
            </a:fld>
            <a:r>
              <a:rPr lang="zh-CN" altLang="en-US" sz="1200" b="0" dirty="0" smtClean="0">
                <a:solidFill>
                  <a:schemeClr val="bg1"/>
                </a:solidFill>
                <a:latin typeface="微软雅黑 Light" panose="020B0502040204020203" pitchFamily="34" charset="-122"/>
                <a:ea typeface="微软雅黑 Light" panose="020B0502040204020203" pitchFamily="34" charset="-122"/>
              </a:rPr>
              <a:t> </a:t>
            </a:r>
            <a:endParaRPr lang="zh-CN" altLang="en-US" sz="1200" b="0"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43416308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609482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936703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5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7423708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61327264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5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51357736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8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56346967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0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9222644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98669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5" r:id="rId15"/>
    <p:sldLayoutId id="2147483666" r:id="rId16"/>
    <p:sldLayoutId id="2147483668" r:id="rId1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15.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image" Target="../media/image18.jpeg"/><Relationship Id="rId2" Type="http://schemas.openxmlformats.org/officeDocument/2006/relationships/image" Target="../media/image13.jpg"/><Relationship Id="rId1" Type="http://schemas.openxmlformats.org/officeDocument/2006/relationships/slideLayout" Target="../slideLayouts/slideLayout16.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5.xml"/><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603948"/>
            <a:ext cx="12192000" cy="3702570"/>
          </a:xfrm>
          <a:prstGeom prst="rect">
            <a:avLst/>
          </a:prstGeom>
          <a:blipFill dpi="0" rotWithShape="1">
            <a:blip r:embed="rId4" cstate="print">
              <a:extLst>
                <a:ext uri="{BEBA8EAE-BF5A-486C-A8C5-ECC9F3942E4B}">
                  <a14:imgProps xmlns:a14="http://schemas.microsoft.com/office/drawing/2010/main">
                    <a14:imgLayer r:embed="rId5">
                      <a14:imgEffect>
                        <a14:saturation sat="200000"/>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Freeform 5"/>
          <p:cNvSpPr>
            <a:spLocks/>
          </p:cNvSpPr>
          <p:nvPr/>
        </p:nvSpPr>
        <p:spPr bwMode="auto">
          <a:xfrm rot="16200000">
            <a:off x="2771733" y="515550"/>
            <a:ext cx="6594804" cy="5844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schemeClr val="tx1">
                  <a:lumMod val="75000"/>
                  <a:lumOff val="25000"/>
                </a:schemeClr>
              </a:solidFill>
              <a:ea typeface="字魂105号-简雅黑" panose="00000500000000000000" pitchFamily="2" charset="-122"/>
            </a:endParaRPr>
          </a:p>
        </p:txBody>
      </p:sp>
      <p:sp>
        <p:nvSpPr>
          <p:cNvPr id="6" name="文本框 5"/>
          <p:cNvSpPr txBox="1"/>
          <p:nvPr/>
        </p:nvSpPr>
        <p:spPr>
          <a:xfrm>
            <a:off x="3898420" y="2010794"/>
            <a:ext cx="4405154" cy="1200329"/>
          </a:xfrm>
          <a:prstGeom prst="rect">
            <a:avLst/>
          </a:prstGeom>
          <a:noFill/>
        </p:spPr>
        <p:txBody>
          <a:bodyPr wrap="square" rtlCol="0">
            <a:spAutoFit/>
          </a:bodyPr>
          <a:lstStyle/>
          <a:p>
            <a:pPr algn="dist"/>
            <a:r>
              <a:rPr lang="zh-CN" altLang="en-US" sz="7200" b="1" spc="600" dirty="0" smtClean="0">
                <a:solidFill>
                  <a:schemeClr val="bg1"/>
                </a:solidFill>
                <a:effectLst>
                  <a:outerShdw blurRad="25400" dist="25400" dir="2700000" algn="tl">
                    <a:srgbClr val="000000">
                      <a:alpha val="35000"/>
                    </a:srgbClr>
                  </a:outerShdw>
                </a:effectLst>
                <a:latin typeface="字魂105号-简雅黑" panose="00000500000000000000" pitchFamily="2" charset="-122"/>
                <a:ea typeface="字魂105号-简雅黑" panose="00000500000000000000" pitchFamily="2" charset="-122"/>
              </a:rPr>
              <a:t>项目报告</a:t>
            </a:r>
            <a:endParaRPr lang="zh-CN" altLang="en-US" sz="7200" b="1" spc="600" dirty="0">
              <a:solidFill>
                <a:schemeClr val="bg1"/>
              </a:solidFill>
              <a:effectLst>
                <a:outerShdw blurRad="25400" dist="25400" dir="2700000" algn="tl">
                  <a:srgbClr val="000000">
                    <a:alpha val="35000"/>
                  </a:srgbClr>
                </a:outerShdw>
              </a:effectLst>
              <a:latin typeface="字魂105号-简雅黑" panose="00000500000000000000" pitchFamily="2" charset="-122"/>
              <a:ea typeface="字魂105号-简雅黑" panose="00000500000000000000" pitchFamily="2" charset="-122"/>
            </a:endParaRPr>
          </a:p>
        </p:txBody>
      </p:sp>
      <p:sp>
        <p:nvSpPr>
          <p:cNvPr id="18" name="文本框 17"/>
          <p:cNvSpPr txBox="1"/>
          <p:nvPr/>
        </p:nvSpPr>
        <p:spPr>
          <a:xfrm>
            <a:off x="4012933" y="3239520"/>
            <a:ext cx="1944561" cy="400110"/>
          </a:xfrm>
          <a:prstGeom prst="rect">
            <a:avLst/>
          </a:prstGeom>
          <a:noFill/>
        </p:spPr>
        <p:txBody>
          <a:bodyPr wrap="square" rtlCol="0">
            <a:spAutoFit/>
          </a:bodyPr>
          <a:lstStyle/>
          <a:p>
            <a:pPr algn="ctr"/>
            <a:r>
              <a:rPr lang="zh-CN" altLang="en-US" sz="2000" b="1" spc="600" dirty="0" smtClean="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年终总结</a:t>
            </a:r>
            <a:endParaRPr lang="zh-CN" altLang="en-US" sz="2000" b="1" spc="600" dirty="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26" name="椭圆 25"/>
          <p:cNvSpPr/>
          <p:nvPr/>
        </p:nvSpPr>
        <p:spPr>
          <a:xfrm>
            <a:off x="5877208" y="3254754"/>
            <a:ext cx="383853" cy="383853"/>
          </a:xfrm>
          <a:prstGeom prst="ellipse">
            <a:avLst/>
          </a:prstGeom>
          <a:solidFill>
            <a:schemeClr val="bg1"/>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400" dirty="0">
              <a:gradFill>
                <a:gsLst>
                  <a:gs pos="0">
                    <a:srgbClr val="32A8E4"/>
                  </a:gs>
                  <a:gs pos="91000">
                    <a:srgbClr val="1959C9"/>
                  </a:gs>
                </a:gsLst>
                <a:lin ang="4200000" scaled="0"/>
              </a:gradFill>
              <a:latin typeface="字魂105号-简雅黑" panose="00000500000000000000" pitchFamily="2" charset="-122"/>
              <a:ea typeface="字魂105号-简雅黑" panose="00000500000000000000" pitchFamily="2" charset="-122"/>
            </a:endParaRPr>
          </a:p>
        </p:txBody>
      </p:sp>
      <p:sp>
        <p:nvSpPr>
          <p:cNvPr id="27" name="文本框 26"/>
          <p:cNvSpPr txBox="1"/>
          <p:nvPr/>
        </p:nvSpPr>
        <p:spPr>
          <a:xfrm>
            <a:off x="6271335" y="3239520"/>
            <a:ext cx="1944561" cy="400110"/>
          </a:xfrm>
          <a:prstGeom prst="rect">
            <a:avLst/>
          </a:prstGeom>
          <a:noFill/>
        </p:spPr>
        <p:txBody>
          <a:bodyPr wrap="square" rtlCol="0">
            <a:spAutoFit/>
          </a:bodyPr>
          <a:lstStyle/>
          <a:p>
            <a:pPr algn="ctr"/>
            <a:r>
              <a:rPr lang="zh-CN" altLang="en-US" sz="2000" b="1" spc="600" dirty="0" smtClean="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工作计划</a:t>
            </a:r>
            <a:endParaRPr lang="zh-CN" altLang="en-US" sz="2000" b="1" spc="600" dirty="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28" name="文本框 27"/>
          <p:cNvSpPr txBox="1"/>
          <p:nvPr/>
        </p:nvSpPr>
        <p:spPr>
          <a:xfrm>
            <a:off x="3802356" y="4316214"/>
            <a:ext cx="4597282" cy="387798"/>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en-US" altLang="zh-CN" sz="800" dirty="0">
                <a:solidFill>
                  <a:schemeClr val="bg1">
                    <a:alpha val="80000"/>
                  </a:schemeClr>
                </a:solidFill>
                <a:latin typeface="字魂105号-简雅黑" panose="00000500000000000000" pitchFamily="2" charset="-122"/>
                <a:ea typeface="字魂105号-简雅黑" panose="00000500000000000000" pitchFamily="2" charset="-122"/>
              </a:rPr>
              <a:t>The user can demonstrate on a projector or computer, or print the presentation and make it into a film to be used in a wider field</a:t>
            </a:r>
          </a:p>
        </p:txBody>
      </p:sp>
      <p:grpSp>
        <p:nvGrpSpPr>
          <p:cNvPr id="34" name="组合 33"/>
          <p:cNvGrpSpPr/>
          <p:nvPr/>
        </p:nvGrpSpPr>
        <p:grpSpPr>
          <a:xfrm>
            <a:off x="3888000" y="3841739"/>
            <a:ext cx="4425994" cy="326424"/>
            <a:chOff x="3883120" y="3989656"/>
            <a:chExt cx="4425994" cy="326424"/>
          </a:xfrm>
          <a:effectLst>
            <a:outerShdw blurRad="63500" dist="25400" dir="2700000" algn="tl" rotWithShape="0">
              <a:prstClr val="black">
                <a:alpha val="30000"/>
              </a:prstClr>
            </a:outerShdw>
          </a:effectLst>
        </p:grpSpPr>
        <p:sp>
          <p:nvSpPr>
            <p:cNvPr id="32" name="圆角矩形 31"/>
            <p:cNvSpPr/>
            <p:nvPr/>
          </p:nvSpPr>
          <p:spPr>
            <a:xfrm>
              <a:off x="3883120" y="3989656"/>
              <a:ext cx="4425994" cy="326424"/>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原创设计        _5"/>
            <p:cNvSpPr/>
            <p:nvPr/>
          </p:nvSpPr>
          <p:spPr>
            <a:xfrm>
              <a:off x="4116457" y="4014369"/>
              <a:ext cx="3959319" cy="276999"/>
            </a:xfrm>
            <a:prstGeom prst="rect">
              <a:avLst/>
            </a:prstGeom>
            <a:effectLst/>
          </p:spPr>
          <p:txBody>
            <a:bodyPr wrap="square">
              <a:spAutoFit/>
              <a:scene3d>
                <a:camera prst="orthographicFront"/>
                <a:lightRig rig="threePt" dir="t"/>
              </a:scene3d>
              <a:sp3d contourW="12700"/>
            </a:bodyPr>
            <a:lstStyle/>
            <a:p>
              <a:pPr algn="dist"/>
              <a:r>
                <a:rPr lang="zh-CN" altLang="en-US" sz="12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工作总结 </a:t>
              </a:r>
              <a:r>
                <a:rPr lang="en-US" altLang="zh-CN" sz="12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a:t>
              </a:r>
              <a:r>
                <a:rPr lang="zh-CN" altLang="en-US" sz="12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 述职报告 </a:t>
              </a:r>
              <a:r>
                <a:rPr lang="en-US" altLang="zh-CN" sz="12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a:t>
              </a:r>
              <a:r>
                <a:rPr lang="zh-CN" altLang="en-US" sz="12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 工作计划 </a:t>
              </a:r>
              <a:r>
                <a:rPr lang="en-US" altLang="zh-CN" sz="12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a:t>
              </a:r>
              <a:r>
                <a:rPr lang="zh-CN" altLang="en-US" sz="12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 年终报告 </a:t>
              </a:r>
              <a:r>
                <a:rPr lang="en-US" altLang="zh-CN" sz="12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a:t>
              </a:r>
              <a:r>
                <a:rPr lang="zh-CN" altLang="en-US" sz="12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 新年目标</a:t>
              </a:r>
              <a:endParaRPr lang="zh-CN" altLang="en-US" sz="12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grpSp>
      <p:sp>
        <p:nvSpPr>
          <p:cNvPr id="33" name="圆角矩形 32"/>
          <p:cNvSpPr/>
          <p:nvPr/>
        </p:nvSpPr>
        <p:spPr>
          <a:xfrm>
            <a:off x="4658194" y="5217185"/>
            <a:ext cx="2885606" cy="363344"/>
          </a:xfrm>
          <a:prstGeom prst="roundRect">
            <a:avLst>
              <a:gd name="adj" fmla="val 50000"/>
            </a:avLst>
          </a:prstGeom>
          <a:no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latin typeface="字魂105号-简雅黑" panose="00000500000000000000" pitchFamily="2" charset="-122"/>
                <a:ea typeface="字魂105号-简雅黑" panose="00000500000000000000" pitchFamily="2" charset="-122"/>
              </a:rPr>
              <a:t>报告人：</a:t>
            </a:r>
            <a:r>
              <a:rPr lang="zh-CN" altLang="en-US" sz="1100" dirty="0">
                <a:latin typeface="字魂105号-简雅黑" panose="00000500000000000000" pitchFamily="2" charset="-122"/>
                <a:ea typeface="字魂105号-简雅黑" panose="00000500000000000000" pitchFamily="2" charset="-122"/>
              </a:rPr>
              <a:t>千图网</a:t>
            </a:r>
            <a:r>
              <a:rPr lang="zh-CN" altLang="en-US" sz="1100" dirty="0" smtClean="0">
                <a:latin typeface="字魂105号-简雅黑" panose="00000500000000000000" pitchFamily="2" charset="-122"/>
                <a:ea typeface="字魂105号-简雅黑" panose="00000500000000000000" pitchFamily="2" charset="-122"/>
              </a:rPr>
              <a:t>    </a:t>
            </a:r>
            <a:r>
              <a:rPr lang="en-US" altLang="zh-CN" sz="1100" dirty="0" smtClean="0">
                <a:latin typeface="字魂105号-简雅黑" panose="00000500000000000000" pitchFamily="2" charset="-122"/>
                <a:ea typeface="字魂105号-简雅黑" panose="00000500000000000000" pitchFamily="2" charset="-122"/>
              </a:rPr>
              <a:t>/</a:t>
            </a:r>
            <a:r>
              <a:rPr lang="zh-CN" altLang="en-US" sz="1100" dirty="0" smtClean="0">
                <a:latin typeface="字魂105号-简雅黑" panose="00000500000000000000" pitchFamily="2" charset="-122"/>
                <a:ea typeface="字魂105号-简雅黑" panose="00000500000000000000" pitchFamily="2" charset="-122"/>
              </a:rPr>
              <a:t>    时间：</a:t>
            </a:r>
            <a:r>
              <a:rPr lang="en-US" altLang="zh-CN" sz="1100" dirty="0" smtClean="0">
                <a:latin typeface="字魂105号-简雅黑" panose="00000500000000000000" pitchFamily="2" charset="-122"/>
                <a:ea typeface="字魂105号-简雅黑" panose="00000500000000000000" pitchFamily="2" charset="-122"/>
              </a:rPr>
              <a:t>202X</a:t>
            </a:r>
            <a:endParaRPr lang="zh-CN" altLang="en-US" sz="1100" dirty="0">
              <a:latin typeface="字魂105号-简雅黑" panose="00000500000000000000" pitchFamily="2" charset="-122"/>
              <a:ea typeface="字魂105号-简雅黑" panose="00000500000000000000" pitchFamily="2" charset="-122"/>
            </a:endParaRPr>
          </a:p>
        </p:txBody>
      </p:sp>
      <p:sp>
        <p:nvSpPr>
          <p:cNvPr id="2" name="矩形 1"/>
          <p:cNvSpPr/>
          <p:nvPr/>
        </p:nvSpPr>
        <p:spPr>
          <a:xfrm>
            <a:off x="5872366" y="3161672"/>
            <a:ext cx="407484" cy="523220"/>
          </a:xfrm>
          <a:prstGeom prst="rect">
            <a:avLst/>
          </a:prstGeom>
        </p:spPr>
        <p:txBody>
          <a:bodyPr wrap="none">
            <a:spAutoFit/>
          </a:bodyPr>
          <a:lstStyle/>
          <a:p>
            <a:pPr algn="ctr"/>
            <a:r>
              <a:rPr lang="en-US" altLang="zh-CN" sz="2800" dirty="0">
                <a:gradFill>
                  <a:gsLst>
                    <a:gs pos="0">
                      <a:srgbClr val="32A8E4"/>
                    </a:gs>
                    <a:gs pos="91000">
                      <a:srgbClr val="1959C9"/>
                    </a:gs>
                  </a:gsLst>
                  <a:lin ang="4200000" scaled="0"/>
                </a:gradFill>
                <a:latin typeface="字魂105号-简雅黑" panose="00000500000000000000" pitchFamily="2" charset="-122"/>
                <a:ea typeface="字魂105号-简雅黑" panose="00000500000000000000" pitchFamily="2" charset="-122"/>
              </a:rPr>
              <a:t>+</a:t>
            </a:r>
            <a:endParaRPr lang="zh-CN" altLang="en-US" sz="2800" dirty="0">
              <a:gradFill>
                <a:gsLst>
                  <a:gs pos="0">
                    <a:srgbClr val="32A8E4"/>
                  </a:gs>
                  <a:gs pos="91000">
                    <a:srgbClr val="1959C9"/>
                  </a:gs>
                </a:gsLst>
                <a:lin ang="4200000" scaled="0"/>
              </a:gradFill>
              <a:latin typeface="字魂105号-简雅黑" panose="00000500000000000000" pitchFamily="2" charset="-122"/>
              <a:ea typeface="字魂105号-简雅黑" panose="00000500000000000000" pitchFamily="2" charset="-122"/>
            </a:endParaRPr>
          </a:p>
        </p:txBody>
      </p:sp>
      <p:pic>
        <p:nvPicPr>
          <p:cNvPr id="4" name="焕然一新">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126514" y="-1478865"/>
            <a:ext cx="609600" cy="609600"/>
          </a:xfrm>
          <a:prstGeom prst="rect">
            <a:avLst/>
          </a:prstGeom>
        </p:spPr>
      </p:pic>
    </p:spTree>
    <p:extLst>
      <p:ext uri="{BB962C8B-B14F-4D97-AF65-F5344CB8AC3E}">
        <p14:creationId xmlns:p14="http://schemas.microsoft.com/office/powerpoint/2010/main" val="2434397683"/>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4"/>
                                        </p:tgtEl>
                                      </p:cBhvr>
                                    </p:cmd>
                                  </p:childTnLst>
                                </p:cTn>
                              </p:par>
                              <p:par>
                                <p:cTn id="7" presetID="18" presetClass="entr" presetSubtype="6"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strips(downRight)">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childTnLst>
                          </p:cTn>
                        </p:par>
                        <p:par>
                          <p:cTn id="15" fill="hold">
                            <p:stCondLst>
                              <p:cond delay="500"/>
                            </p:stCondLst>
                            <p:childTnLst>
                              <p:par>
                                <p:cTn id="16" presetID="41" presetClass="entr" presetSubtype="0" fill="hold" grpId="0" nodeType="afterEffect">
                                  <p:stCondLst>
                                    <p:cond delay="0"/>
                                  </p:stCondLst>
                                  <p:iterate type="lt">
                                    <p:tmPct val="10000"/>
                                  </p:iterate>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6"/>
                                        </p:tgtEl>
                                        <p:attrNameLst>
                                          <p:attrName>ppt_y</p:attrName>
                                        </p:attrNameLst>
                                      </p:cBhvr>
                                      <p:tavLst>
                                        <p:tav tm="0">
                                          <p:val>
                                            <p:strVal val="#ppt_y"/>
                                          </p:val>
                                        </p:tav>
                                        <p:tav tm="100000">
                                          <p:val>
                                            <p:strVal val="#ppt_y"/>
                                          </p:val>
                                        </p:tav>
                                      </p:tavLst>
                                    </p:anim>
                                    <p:anim calcmode="lin" valueType="num">
                                      <p:cBhvr>
                                        <p:cTn id="20"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6"/>
                                        </p:tgtEl>
                                      </p:cBhvr>
                                    </p:animEffect>
                                  </p:childTnLst>
                                </p:cTn>
                              </p:par>
                              <p:par>
                                <p:cTn id="23" presetID="2" presetClass="entr" presetSubtype="8" fill="hold" grpId="0" nodeType="withEffect">
                                  <p:stCondLst>
                                    <p:cond delay="25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0-#ppt_w/2"/>
                                          </p:val>
                                        </p:tav>
                                        <p:tav tm="100000">
                                          <p:val>
                                            <p:strVal val="#ppt_x"/>
                                          </p:val>
                                        </p:tav>
                                      </p:tavLst>
                                    </p:anim>
                                    <p:anim calcmode="lin" valueType="num">
                                      <p:cBhvr additive="base">
                                        <p:cTn id="26" dur="500" fill="hold"/>
                                        <p:tgtEl>
                                          <p:spTgt spid="18"/>
                                        </p:tgtEl>
                                        <p:attrNameLst>
                                          <p:attrName>ppt_y</p:attrName>
                                        </p:attrNameLst>
                                      </p:cBhvr>
                                      <p:tavLst>
                                        <p:tav tm="0">
                                          <p:val>
                                            <p:strVal val="#ppt_y"/>
                                          </p:val>
                                        </p:tav>
                                        <p:tav tm="100000">
                                          <p:val>
                                            <p:strVal val="#ppt_y"/>
                                          </p:val>
                                        </p:tav>
                                      </p:tavLst>
                                    </p:anim>
                                  </p:childTnLst>
                                </p:cTn>
                              </p:par>
                              <p:par>
                                <p:cTn id="27" presetID="53" presetClass="entr" presetSubtype="16" fill="hold" grpId="0" nodeType="withEffect">
                                  <p:stCondLst>
                                    <p:cond delay="250"/>
                                  </p:stCondLst>
                                  <p:childTnLst>
                                    <p:set>
                                      <p:cBhvr>
                                        <p:cTn id="28" dur="1" fill="hold">
                                          <p:stCondLst>
                                            <p:cond delay="0"/>
                                          </p:stCondLst>
                                        </p:cTn>
                                        <p:tgtEl>
                                          <p:spTgt spid="26"/>
                                        </p:tgtEl>
                                        <p:attrNameLst>
                                          <p:attrName>style.visibility</p:attrName>
                                        </p:attrNameLst>
                                      </p:cBhvr>
                                      <p:to>
                                        <p:strVal val="visible"/>
                                      </p:to>
                                    </p:set>
                                    <p:anim calcmode="lin" valueType="num">
                                      <p:cBhvr>
                                        <p:cTn id="29" dur="500" fill="hold"/>
                                        <p:tgtEl>
                                          <p:spTgt spid="26"/>
                                        </p:tgtEl>
                                        <p:attrNameLst>
                                          <p:attrName>ppt_w</p:attrName>
                                        </p:attrNameLst>
                                      </p:cBhvr>
                                      <p:tavLst>
                                        <p:tav tm="0">
                                          <p:val>
                                            <p:fltVal val="0"/>
                                          </p:val>
                                        </p:tav>
                                        <p:tav tm="100000">
                                          <p:val>
                                            <p:strVal val="#ppt_w"/>
                                          </p:val>
                                        </p:tav>
                                      </p:tavLst>
                                    </p:anim>
                                    <p:anim calcmode="lin" valueType="num">
                                      <p:cBhvr>
                                        <p:cTn id="30" dur="500" fill="hold"/>
                                        <p:tgtEl>
                                          <p:spTgt spid="26"/>
                                        </p:tgtEl>
                                        <p:attrNameLst>
                                          <p:attrName>ppt_h</p:attrName>
                                        </p:attrNameLst>
                                      </p:cBhvr>
                                      <p:tavLst>
                                        <p:tav tm="0">
                                          <p:val>
                                            <p:fltVal val="0"/>
                                          </p:val>
                                        </p:tav>
                                        <p:tav tm="100000">
                                          <p:val>
                                            <p:strVal val="#ppt_h"/>
                                          </p:val>
                                        </p:tav>
                                      </p:tavLst>
                                    </p:anim>
                                    <p:animEffect transition="in" filter="fade">
                                      <p:cBhvr>
                                        <p:cTn id="31" dur="500"/>
                                        <p:tgtEl>
                                          <p:spTgt spid="26"/>
                                        </p:tgtEl>
                                      </p:cBhvr>
                                    </p:animEffect>
                                  </p:childTnLst>
                                </p:cTn>
                              </p:par>
                              <p:par>
                                <p:cTn id="32" presetID="53" presetClass="entr" presetSubtype="16" fill="hold" grpId="0" nodeType="withEffect">
                                  <p:stCondLst>
                                    <p:cond delay="250"/>
                                  </p:stCondLst>
                                  <p:childTnLst>
                                    <p:set>
                                      <p:cBhvr>
                                        <p:cTn id="33" dur="1" fill="hold">
                                          <p:stCondLst>
                                            <p:cond delay="0"/>
                                          </p:stCondLst>
                                        </p:cTn>
                                        <p:tgtEl>
                                          <p:spTgt spid="2"/>
                                        </p:tgtEl>
                                        <p:attrNameLst>
                                          <p:attrName>style.visibility</p:attrName>
                                        </p:attrNameLst>
                                      </p:cBhvr>
                                      <p:to>
                                        <p:strVal val="visible"/>
                                      </p:to>
                                    </p:set>
                                    <p:anim calcmode="lin" valueType="num">
                                      <p:cBhvr>
                                        <p:cTn id="34" dur="500" fill="hold"/>
                                        <p:tgtEl>
                                          <p:spTgt spid="2"/>
                                        </p:tgtEl>
                                        <p:attrNameLst>
                                          <p:attrName>ppt_w</p:attrName>
                                        </p:attrNameLst>
                                      </p:cBhvr>
                                      <p:tavLst>
                                        <p:tav tm="0">
                                          <p:val>
                                            <p:fltVal val="0"/>
                                          </p:val>
                                        </p:tav>
                                        <p:tav tm="100000">
                                          <p:val>
                                            <p:strVal val="#ppt_w"/>
                                          </p:val>
                                        </p:tav>
                                      </p:tavLst>
                                    </p:anim>
                                    <p:anim calcmode="lin" valueType="num">
                                      <p:cBhvr>
                                        <p:cTn id="35" dur="500" fill="hold"/>
                                        <p:tgtEl>
                                          <p:spTgt spid="2"/>
                                        </p:tgtEl>
                                        <p:attrNameLst>
                                          <p:attrName>ppt_h</p:attrName>
                                        </p:attrNameLst>
                                      </p:cBhvr>
                                      <p:tavLst>
                                        <p:tav tm="0">
                                          <p:val>
                                            <p:fltVal val="0"/>
                                          </p:val>
                                        </p:tav>
                                        <p:tav tm="100000">
                                          <p:val>
                                            <p:strVal val="#ppt_h"/>
                                          </p:val>
                                        </p:tav>
                                      </p:tavLst>
                                    </p:anim>
                                    <p:animEffect transition="in" filter="fade">
                                      <p:cBhvr>
                                        <p:cTn id="36" dur="500"/>
                                        <p:tgtEl>
                                          <p:spTgt spid="2"/>
                                        </p:tgtEl>
                                      </p:cBhvr>
                                    </p:animEffect>
                                  </p:childTnLst>
                                </p:cTn>
                              </p:par>
                              <p:par>
                                <p:cTn id="37" presetID="2" presetClass="entr" presetSubtype="2" fill="hold" grpId="0" nodeType="withEffect">
                                  <p:stCondLst>
                                    <p:cond delay="250"/>
                                  </p:stCondLst>
                                  <p:childTnLst>
                                    <p:set>
                                      <p:cBhvr>
                                        <p:cTn id="38" dur="1" fill="hold">
                                          <p:stCondLst>
                                            <p:cond delay="0"/>
                                          </p:stCondLst>
                                        </p:cTn>
                                        <p:tgtEl>
                                          <p:spTgt spid="27"/>
                                        </p:tgtEl>
                                        <p:attrNameLst>
                                          <p:attrName>style.visibility</p:attrName>
                                        </p:attrNameLst>
                                      </p:cBhvr>
                                      <p:to>
                                        <p:strVal val="visible"/>
                                      </p:to>
                                    </p:set>
                                    <p:anim calcmode="lin" valueType="num">
                                      <p:cBhvr additive="base">
                                        <p:cTn id="39" dur="500" fill="hold"/>
                                        <p:tgtEl>
                                          <p:spTgt spid="27"/>
                                        </p:tgtEl>
                                        <p:attrNameLst>
                                          <p:attrName>ppt_x</p:attrName>
                                        </p:attrNameLst>
                                      </p:cBhvr>
                                      <p:tavLst>
                                        <p:tav tm="0">
                                          <p:val>
                                            <p:strVal val="1+#ppt_w/2"/>
                                          </p:val>
                                        </p:tav>
                                        <p:tav tm="100000">
                                          <p:val>
                                            <p:strVal val="#ppt_x"/>
                                          </p:val>
                                        </p:tav>
                                      </p:tavLst>
                                    </p:anim>
                                    <p:anim calcmode="lin" valueType="num">
                                      <p:cBhvr additive="base">
                                        <p:cTn id="40" dur="500" fill="hold"/>
                                        <p:tgtEl>
                                          <p:spTgt spid="27"/>
                                        </p:tgtEl>
                                        <p:attrNameLst>
                                          <p:attrName>ppt_y</p:attrName>
                                        </p:attrNameLst>
                                      </p:cBhvr>
                                      <p:tavLst>
                                        <p:tav tm="0">
                                          <p:val>
                                            <p:strVal val="#ppt_y"/>
                                          </p:val>
                                        </p:tav>
                                        <p:tav tm="100000">
                                          <p:val>
                                            <p:strVal val="#ppt_y"/>
                                          </p:val>
                                        </p:tav>
                                      </p:tavLst>
                                    </p:anim>
                                  </p:childTnLst>
                                </p:cTn>
                              </p:par>
                              <p:par>
                                <p:cTn id="41" presetID="42" presetClass="entr" presetSubtype="0" fill="hold" grpId="0" nodeType="withEffect">
                                  <p:stCondLst>
                                    <p:cond delay="50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1000"/>
                                        <p:tgtEl>
                                          <p:spTgt spid="28"/>
                                        </p:tgtEl>
                                      </p:cBhvr>
                                    </p:animEffect>
                                    <p:anim calcmode="lin" valueType="num">
                                      <p:cBhvr>
                                        <p:cTn id="44" dur="1000" fill="hold"/>
                                        <p:tgtEl>
                                          <p:spTgt spid="28"/>
                                        </p:tgtEl>
                                        <p:attrNameLst>
                                          <p:attrName>ppt_x</p:attrName>
                                        </p:attrNameLst>
                                      </p:cBhvr>
                                      <p:tavLst>
                                        <p:tav tm="0">
                                          <p:val>
                                            <p:strVal val="#ppt_x"/>
                                          </p:val>
                                        </p:tav>
                                        <p:tav tm="100000">
                                          <p:val>
                                            <p:strVal val="#ppt_x"/>
                                          </p:val>
                                        </p:tav>
                                      </p:tavLst>
                                    </p:anim>
                                    <p:anim calcmode="lin" valueType="num">
                                      <p:cBhvr>
                                        <p:cTn id="45" dur="1000" fill="hold"/>
                                        <p:tgtEl>
                                          <p:spTgt spid="28"/>
                                        </p:tgtEl>
                                        <p:attrNameLst>
                                          <p:attrName>ppt_y</p:attrName>
                                        </p:attrNameLst>
                                      </p:cBhvr>
                                      <p:tavLst>
                                        <p:tav tm="0">
                                          <p:val>
                                            <p:strVal val="#ppt_y+.1"/>
                                          </p:val>
                                        </p:tav>
                                        <p:tav tm="100000">
                                          <p:val>
                                            <p:strVal val="#ppt_y"/>
                                          </p:val>
                                        </p:tav>
                                      </p:tavLst>
                                    </p:anim>
                                  </p:childTnLst>
                                </p:cTn>
                              </p:par>
                              <p:par>
                                <p:cTn id="46" presetID="16" presetClass="entr" presetSubtype="21" fill="hold" nodeType="withEffect">
                                  <p:stCondLst>
                                    <p:cond delay="1000"/>
                                  </p:stCondLst>
                                  <p:childTnLst>
                                    <p:set>
                                      <p:cBhvr>
                                        <p:cTn id="47" dur="1" fill="hold">
                                          <p:stCondLst>
                                            <p:cond delay="0"/>
                                          </p:stCondLst>
                                        </p:cTn>
                                        <p:tgtEl>
                                          <p:spTgt spid="34"/>
                                        </p:tgtEl>
                                        <p:attrNameLst>
                                          <p:attrName>style.visibility</p:attrName>
                                        </p:attrNameLst>
                                      </p:cBhvr>
                                      <p:to>
                                        <p:strVal val="visible"/>
                                      </p:to>
                                    </p:set>
                                    <p:animEffect transition="in" filter="barn(inVertical)">
                                      <p:cBhvr>
                                        <p:cTn id="48" dur="500"/>
                                        <p:tgtEl>
                                          <p:spTgt spid="34"/>
                                        </p:tgtEl>
                                      </p:cBhvr>
                                    </p:animEffect>
                                  </p:childTnLst>
                                </p:cTn>
                              </p:par>
                              <p:par>
                                <p:cTn id="49" presetID="2" presetClass="entr" presetSubtype="4" fill="hold" grpId="0" nodeType="withEffect">
                                  <p:stCondLst>
                                    <p:cond delay="1500"/>
                                  </p:stCondLst>
                                  <p:childTnLst>
                                    <p:set>
                                      <p:cBhvr>
                                        <p:cTn id="50" dur="1" fill="hold">
                                          <p:stCondLst>
                                            <p:cond delay="0"/>
                                          </p:stCondLst>
                                        </p:cTn>
                                        <p:tgtEl>
                                          <p:spTgt spid="33"/>
                                        </p:tgtEl>
                                        <p:attrNameLst>
                                          <p:attrName>style.visibility</p:attrName>
                                        </p:attrNameLst>
                                      </p:cBhvr>
                                      <p:to>
                                        <p:strVal val="visible"/>
                                      </p:to>
                                    </p:set>
                                    <p:anim calcmode="lin" valueType="num">
                                      <p:cBhvr additive="base">
                                        <p:cTn id="51" dur="500" fill="hold"/>
                                        <p:tgtEl>
                                          <p:spTgt spid="33"/>
                                        </p:tgtEl>
                                        <p:attrNameLst>
                                          <p:attrName>ppt_x</p:attrName>
                                        </p:attrNameLst>
                                      </p:cBhvr>
                                      <p:tavLst>
                                        <p:tav tm="0">
                                          <p:val>
                                            <p:strVal val="#ppt_x"/>
                                          </p:val>
                                        </p:tav>
                                        <p:tav tm="100000">
                                          <p:val>
                                            <p:strVal val="#ppt_x"/>
                                          </p:val>
                                        </p:tav>
                                      </p:tavLst>
                                    </p:anim>
                                    <p:anim calcmode="lin" valueType="num">
                                      <p:cBhvr additive="base">
                                        <p:cTn id="52"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3" repeatCount="indefinite" fill="remove" display="0">
                  <p:stCondLst>
                    <p:cond delay="indefinite"/>
                  </p:stCondLst>
                  <p:endCondLst>
                    <p:cond evt="onStopAudio" delay="0">
                      <p:tgtEl>
                        <p:sldTgt/>
                      </p:tgtEl>
                    </p:cond>
                  </p:endCondLst>
                </p:cTn>
                <p:tgtEl>
                  <p:spTgt spid="4"/>
                </p:tgtEl>
              </p:cMediaNode>
            </p:audio>
          </p:childTnLst>
        </p:cTn>
      </p:par>
    </p:tnLst>
    <p:bldLst>
      <p:bldP spid="3" grpId="0" animBg="1"/>
      <p:bldP spid="14" grpId="0" animBg="1"/>
      <p:bldP spid="6" grpId="0"/>
      <p:bldP spid="18" grpId="0"/>
      <p:bldP spid="26" grpId="0" animBg="1"/>
      <p:bldP spid="27" grpId="0"/>
      <p:bldP spid="28" grpId="0"/>
      <p:bldP spid="33" grpId="0" animBg="1"/>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椭圆 13"/>
          <p:cNvSpPr/>
          <p:nvPr/>
        </p:nvSpPr>
        <p:spPr>
          <a:xfrm>
            <a:off x="1880707" y="1989215"/>
            <a:ext cx="1367796" cy="1367796"/>
          </a:xfrm>
          <a:prstGeom prst="ellipse">
            <a:avLst/>
          </a:prstGeom>
          <a:noFill/>
          <a:ln w="190500">
            <a:solidFill>
              <a:schemeClr val="bg1">
                <a:lumMod val="75000"/>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solidFill>
                <a:srgbClr val="3CCCC7"/>
              </a:solidFill>
              <a:latin typeface="方正兰亭黑简体" panose="02000000000000000000" pitchFamily="2" charset="-122"/>
              <a:ea typeface="方正兰亭黑简体" panose="02000000000000000000" pitchFamily="2" charset="-122"/>
            </a:endParaRPr>
          </a:p>
        </p:txBody>
      </p:sp>
      <p:sp>
        <p:nvSpPr>
          <p:cNvPr id="15" name="弧形 14"/>
          <p:cNvSpPr/>
          <p:nvPr/>
        </p:nvSpPr>
        <p:spPr>
          <a:xfrm>
            <a:off x="1880707" y="1989215"/>
            <a:ext cx="1367796" cy="1367796"/>
          </a:xfrm>
          <a:prstGeom prst="arc">
            <a:avLst>
              <a:gd name="adj1" fmla="val 12287900"/>
              <a:gd name="adj2" fmla="val 1569112"/>
            </a:avLst>
          </a:prstGeom>
          <a:ln w="190500">
            <a:solidFill>
              <a:srgbClr val="4B4B4B"/>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799">
              <a:solidFill>
                <a:srgbClr val="3CCCC7"/>
              </a:solidFill>
              <a:latin typeface="方正兰亭黑简体" panose="02000000000000000000" pitchFamily="2" charset="-122"/>
              <a:ea typeface="方正兰亭黑简体" panose="02000000000000000000" pitchFamily="2" charset="-122"/>
            </a:endParaRPr>
          </a:p>
        </p:txBody>
      </p:sp>
      <p:sp>
        <p:nvSpPr>
          <p:cNvPr id="16" name="文本框 9"/>
          <p:cNvSpPr txBox="1"/>
          <p:nvPr/>
        </p:nvSpPr>
        <p:spPr>
          <a:xfrm>
            <a:off x="2144784" y="2565130"/>
            <a:ext cx="1007851" cy="376880"/>
          </a:xfrm>
          <a:prstGeom prst="rect">
            <a:avLst/>
          </a:prstGeom>
          <a:noFill/>
        </p:spPr>
        <p:txBody>
          <a:bodyPr wrap="square" lIns="68563" tIns="34281" rIns="68563" bIns="34281" rtlCol="0">
            <a:spAutoFit/>
          </a:bodyPr>
          <a:lstStyle/>
          <a:p>
            <a:pPr marL="0" lvl="1" algn="ctr"/>
            <a:r>
              <a:rPr lang="en-US" altLang="zh-CN" sz="1999" b="1" dirty="0">
                <a:solidFill>
                  <a:schemeClr val="tx1">
                    <a:lumMod val="75000"/>
                    <a:lumOff val="25000"/>
                  </a:schemeClr>
                </a:solidFill>
                <a:latin typeface="方正兰亭黑简体" panose="02000000000000000000" pitchFamily="2" charset="-122"/>
                <a:ea typeface="方正兰亭黑简体" panose="02000000000000000000" pitchFamily="2" charset="-122"/>
              </a:rPr>
              <a:t>50%</a:t>
            </a:r>
            <a:endParaRPr lang="zh-CN" altLang="en-US" sz="1999" b="1" dirty="0">
              <a:solidFill>
                <a:schemeClr val="tx1">
                  <a:lumMod val="75000"/>
                  <a:lumOff val="25000"/>
                </a:schemeClr>
              </a:solidFill>
              <a:latin typeface="方正兰亭黑简体" panose="02000000000000000000" pitchFamily="2" charset="-122"/>
              <a:ea typeface="方正兰亭黑简体" panose="02000000000000000000" pitchFamily="2" charset="-122"/>
            </a:endParaRPr>
          </a:p>
        </p:txBody>
      </p:sp>
      <p:sp>
        <p:nvSpPr>
          <p:cNvPr id="17" name="椭圆 16"/>
          <p:cNvSpPr/>
          <p:nvPr/>
        </p:nvSpPr>
        <p:spPr>
          <a:xfrm>
            <a:off x="1712850" y="3357013"/>
            <a:ext cx="167857" cy="167857"/>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字魂105号-简雅黑" panose="00000500000000000000" pitchFamily="2" charset="-122"/>
            </a:endParaRPr>
          </a:p>
        </p:txBody>
      </p:sp>
      <p:sp>
        <p:nvSpPr>
          <p:cNvPr id="18" name="椭圆 17"/>
          <p:cNvSpPr/>
          <p:nvPr/>
        </p:nvSpPr>
        <p:spPr>
          <a:xfrm>
            <a:off x="1352904" y="3069056"/>
            <a:ext cx="287957" cy="287957"/>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字魂105号-简雅黑" panose="00000500000000000000" pitchFamily="2" charset="-122"/>
            </a:endParaRPr>
          </a:p>
        </p:txBody>
      </p:sp>
      <p:grpSp>
        <p:nvGrpSpPr>
          <p:cNvPr id="19" name="组合 18"/>
          <p:cNvGrpSpPr/>
          <p:nvPr/>
        </p:nvGrpSpPr>
        <p:grpSpPr>
          <a:xfrm>
            <a:off x="3440592" y="1830188"/>
            <a:ext cx="662952" cy="662952"/>
            <a:chOff x="8125599" y="1434035"/>
            <a:chExt cx="2036802" cy="2036802"/>
          </a:xfrm>
        </p:grpSpPr>
        <p:sp>
          <p:nvSpPr>
            <p:cNvPr id="20" name="椭圆 19"/>
            <p:cNvSpPr/>
            <p:nvPr/>
          </p:nvSpPr>
          <p:spPr>
            <a:xfrm>
              <a:off x="8125599" y="1434035"/>
              <a:ext cx="2036802" cy="2036802"/>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solidFill>
                  <a:schemeClr val="tx1">
                    <a:lumMod val="65000"/>
                    <a:lumOff val="35000"/>
                  </a:schemeClr>
                </a:solidFill>
                <a:latin typeface="字魂105号-简雅黑" panose="00000500000000000000" pitchFamily="2" charset="-122"/>
              </a:endParaRPr>
            </a:p>
          </p:txBody>
        </p:sp>
        <p:sp>
          <p:nvSpPr>
            <p:cNvPr id="21" name="Freeform 261"/>
            <p:cNvSpPr>
              <a:spLocks/>
            </p:cNvSpPr>
            <p:nvPr/>
          </p:nvSpPr>
          <p:spPr bwMode="auto">
            <a:xfrm>
              <a:off x="8628544" y="1966960"/>
              <a:ext cx="1000932" cy="100093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bg1">
                <a:lumMod val="95000"/>
              </a:schemeClr>
            </a:solidFill>
            <a:ln>
              <a:noFill/>
            </a:ln>
            <a:effectLst>
              <a:outerShdw blurRad="50800" dist="38100" dir="2700000" algn="tl" rotWithShape="0">
                <a:prstClr val="black">
                  <a:alpha val="40000"/>
                </a:prstClr>
              </a:outerShdw>
            </a:effectLst>
            <a:extLst/>
          </p:spPr>
          <p:txBody>
            <a:bodyPr vert="horz" wrap="square" lIns="91416" tIns="45708" rIns="91416" bIns="45708" numCol="1" anchor="t" anchorCtr="0" compatLnSpc="1">
              <a:prstTxWarp prst="textNoShape">
                <a:avLst/>
              </a:prstTxWarp>
            </a:bodyPr>
            <a:lstStyle/>
            <a:p>
              <a:endParaRPr lang="zh-CN" altLang="en-US" sz="1799" dirty="0">
                <a:solidFill>
                  <a:schemeClr val="tx1">
                    <a:lumMod val="65000"/>
                    <a:lumOff val="35000"/>
                  </a:schemeClr>
                </a:solidFill>
                <a:latin typeface="字魂105号-简雅黑" panose="00000500000000000000" pitchFamily="2" charset="-122"/>
              </a:endParaRPr>
            </a:p>
          </p:txBody>
        </p:sp>
      </p:grpSp>
      <p:sp>
        <p:nvSpPr>
          <p:cNvPr id="22" name="矩形 21"/>
          <p:cNvSpPr/>
          <p:nvPr/>
        </p:nvSpPr>
        <p:spPr>
          <a:xfrm>
            <a:off x="3440593" y="2578518"/>
            <a:ext cx="1396470" cy="338522"/>
          </a:xfrm>
          <a:prstGeom prst="rect">
            <a:avLst/>
          </a:prstGeom>
        </p:spPr>
        <p:txBody>
          <a:bodyPr wrap="none" lIns="91407" tIns="45704" rIns="91407" bIns="45704">
            <a:spAutoFit/>
          </a:bodyPr>
          <a:lstStyle/>
          <a:p>
            <a:pPr>
              <a:spcBef>
                <a:spcPct val="0"/>
              </a:spcBef>
              <a:buFont typeface="Arial" charset="0"/>
              <a:buNone/>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Arial" panose="020B0604020202020204" pitchFamily="34" charset="0"/>
              </a:rPr>
              <a:t>点击输入标题</a:t>
            </a:r>
          </a:p>
        </p:txBody>
      </p:sp>
      <p:sp>
        <p:nvSpPr>
          <p:cNvPr id="23" name="矩形 47"/>
          <p:cNvSpPr>
            <a:spLocks noChangeArrowheads="1"/>
          </p:cNvSpPr>
          <p:nvPr/>
        </p:nvSpPr>
        <p:spPr bwMode="auto">
          <a:xfrm>
            <a:off x="3368602" y="2928626"/>
            <a:ext cx="2159679" cy="812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7" tIns="45704" rIns="91407" bIns="45704">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30000"/>
              </a:lnSpc>
              <a:spcBef>
                <a:spcPct val="0"/>
              </a:spcBef>
              <a:buNone/>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微软雅黑" pitchFamily="34" charset="-122"/>
              </a:rPr>
              <a:t>在此录入上述图表的描述说明，在此录入上述图表的描述说明。</a:t>
            </a:r>
          </a:p>
        </p:txBody>
      </p:sp>
      <p:sp>
        <p:nvSpPr>
          <p:cNvPr id="24" name="椭圆 23"/>
          <p:cNvSpPr/>
          <p:nvPr/>
        </p:nvSpPr>
        <p:spPr>
          <a:xfrm>
            <a:off x="7488059" y="2004265"/>
            <a:ext cx="1367796" cy="1367796"/>
          </a:xfrm>
          <a:prstGeom prst="ellipse">
            <a:avLst/>
          </a:prstGeom>
          <a:noFill/>
          <a:ln w="190500">
            <a:solidFill>
              <a:schemeClr val="bg1">
                <a:lumMod val="75000"/>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solidFill>
                <a:srgbClr val="3CCCC7"/>
              </a:solidFill>
              <a:latin typeface="方正兰亭黑简体" panose="02000000000000000000" pitchFamily="2" charset="-122"/>
              <a:ea typeface="方正兰亭黑简体" panose="02000000000000000000" pitchFamily="2" charset="-122"/>
            </a:endParaRPr>
          </a:p>
        </p:txBody>
      </p:sp>
      <p:sp>
        <p:nvSpPr>
          <p:cNvPr id="25" name="弧形 24"/>
          <p:cNvSpPr/>
          <p:nvPr/>
        </p:nvSpPr>
        <p:spPr>
          <a:xfrm>
            <a:off x="7488059" y="2004265"/>
            <a:ext cx="1367796" cy="1367796"/>
          </a:xfrm>
          <a:prstGeom prst="arc">
            <a:avLst>
              <a:gd name="adj1" fmla="val 14818203"/>
              <a:gd name="adj2" fmla="val 1569112"/>
            </a:avLst>
          </a:prstGeom>
          <a:ln w="190500">
            <a:solidFill>
              <a:srgbClr val="4B4B4B"/>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799">
              <a:solidFill>
                <a:srgbClr val="3CCCC7"/>
              </a:solidFill>
              <a:latin typeface="方正兰亭黑简体" panose="02000000000000000000" pitchFamily="2" charset="-122"/>
              <a:ea typeface="方正兰亭黑简体" panose="02000000000000000000" pitchFamily="2" charset="-122"/>
            </a:endParaRPr>
          </a:p>
        </p:txBody>
      </p:sp>
      <p:sp>
        <p:nvSpPr>
          <p:cNvPr id="26" name="文本框 9"/>
          <p:cNvSpPr txBox="1"/>
          <p:nvPr/>
        </p:nvSpPr>
        <p:spPr>
          <a:xfrm>
            <a:off x="7680147" y="2580179"/>
            <a:ext cx="1007851" cy="376880"/>
          </a:xfrm>
          <a:prstGeom prst="rect">
            <a:avLst/>
          </a:prstGeom>
          <a:noFill/>
        </p:spPr>
        <p:txBody>
          <a:bodyPr wrap="square" lIns="68563" tIns="34281" rIns="68563" bIns="34281" rtlCol="0">
            <a:spAutoFit/>
          </a:bodyPr>
          <a:lstStyle/>
          <a:p>
            <a:pPr marL="0" lvl="1" algn="ctr"/>
            <a:r>
              <a:rPr lang="en-US" altLang="zh-CN" sz="1999" b="1" dirty="0">
                <a:solidFill>
                  <a:schemeClr val="tx1">
                    <a:lumMod val="75000"/>
                    <a:lumOff val="25000"/>
                  </a:schemeClr>
                </a:solidFill>
                <a:latin typeface="方正兰亭黑简体" panose="02000000000000000000" pitchFamily="2" charset="-122"/>
                <a:ea typeface="方正兰亭黑简体" panose="02000000000000000000" pitchFamily="2" charset="-122"/>
              </a:rPr>
              <a:t>40%</a:t>
            </a:r>
            <a:endParaRPr lang="zh-CN" altLang="en-US" sz="1999" b="1" dirty="0">
              <a:solidFill>
                <a:schemeClr val="tx1">
                  <a:lumMod val="75000"/>
                  <a:lumOff val="25000"/>
                </a:schemeClr>
              </a:solidFill>
              <a:latin typeface="方正兰亭黑简体" panose="02000000000000000000" pitchFamily="2" charset="-122"/>
              <a:ea typeface="方正兰亭黑简体" panose="02000000000000000000" pitchFamily="2" charset="-122"/>
            </a:endParaRPr>
          </a:p>
        </p:txBody>
      </p:sp>
      <p:sp>
        <p:nvSpPr>
          <p:cNvPr id="33" name="椭圆 32"/>
          <p:cNvSpPr/>
          <p:nvPr/>
        </p:nvSpPr>
        <p:spPr>
          <a:xfrm>
            <a:off x="7320204" y="3372061"/>
            <a:ext cx="167857" cy="167857"/>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字魂105号-简雅黑" panose="00000500000000000000" pitchFamily="2" charset="-122"/>
            </a:endParaRPr>
          </a:p>
        </p:txBody>
      </p:sp>
      <p:sp>
        <p:nvSpPr>
          <p:cNvPr id="34" name="椭圆 33"/>
          <p:cNvSpPr/>
          <p:nvPr/>
        </p:nvSpPr>
        <p:spPr>
          <a:xfrm>
            <a:off x="6960256" y="3084104"/>
            <a:ext cx="287957" cy="287957"/>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字魂105号-简雅黑" panose="00000500000000000000" pitchFamily="2" charset="-122"/>
            </a:endParaRPr>
          </a:p>
        </p:txBody>
      </p:sp>
      <p:sp>
        <p:nvSpPr>
          <p:cNvPr id="35" name="Freeform 261"/>
          <p:cNvSpPr>
            <a:spLocks/>
          </p:cNvSpPr>
          <p:nvPr/>
        </p:nvSpPr>
        <p:spPr bwMode="auto">
          <a:xfrm>
            <a:off x="9211646" y="2018698"/>
            <a:ext cx="325791" cy="325791"/>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bg1">
              <a:lumMod val="95000"/>
            </a:schemeClr>
          </a:solidFill>
          <a:ln>
            <a:noFill/>
          </a:ln>
          <a:extLst/>
        </p:spPr>
        <p:txBody>
          <a:bodyPr vert="horz" wrap="square" lIns="91416" tIns="45708" rIns="91416" bIns="45708" numCol="1" anchor="t" anchorCtr="0" compatLnSpc="1">
            <a:prstTxWarp prst="textNoShape">
              <a:avLst/>
            </a:prstTxWarp>
          </a:bodyPr>
          <a:lstStyle/>
          <a:p>
            <a:endParaRPr lang="zh-CN" altLang="en-US" sz="1799" dirty="0">
              <a:solidFill>
                <a:schemeClr val="tx1">
                  <a:lumMod val="65000"/>
                  <a:lumOff val="35000"/>
                </a:schemeClr>
              </a:solidFill>
              <a:latin typeface="字魂105号-简雅黑" panose="00000500000000000000" pitchFamily="2" charset="-122"/>
            </a:endParaRPr>
          </a:p>
        </p:txBody>
      </p:sp>
      <p:sp>
        <p:nvSpPr>
          <p:cNvPr id="36" name="矩形 35"/>
          <p:cNvSpPr/>
          <p:nvPr/>
        </p:nvSpPr>
        <p:spPr>
          <a:xfrm>
            <a:off x="8975956" y="2593566"/>
            <a:ext cx="1396470" cy="338522"/>
          </a:xfrm>
          <a:prstGeom prst="rect">
            <a:avLst/>
          </a:prstGeom>
        </p:spPr>
        <p:txBody>
          <a:bodyPr wrap="none" lIns="91407" tIns="45704" rIns="91407" bIns="45704">
            <a:spAutoFit/>
          </a:bodyPr>
          <a:lstStyle/>
          <a:p>
            <a:pPr>
              <a:spcBef>
                <a:spcPct val="0"/>
              </a:spcBef>
              <a:buFont typeface="Arial" charset="0"/>
              <a:buNone/>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Arial" panose="020B0604020202020204" pitchFamily="34" charset="0"/>
              </a:rPr>
              <a:t>点击输入标题</a:t>
            </a:r>
          </a:p>
        </p:txBody>
      </p:sp>
      <p:sp>
        <p:nvSpPr>
          <p:cNvPr id="37" name="矩形 47"/>
          <p:cNvSpPr>
            <a:spLocks noChangeArrowheads="1"/>
          </p:cNvSpPr>
          <p:nvPr/>
        </p:nvSpPr>
        <p:spPr bwMode="auto">
          <a:xfrm>
            <a:off x="8975954" y="2943674"/>
            <a:ext cx="2159679" cy="812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7" tIns="45704" rIns="91407" bIns="45704">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30000"/>
              </a:lnSpc>
              <a:spcBef>
                <a:spcPct val="0"/>
              </a:spcBef>
              <a:buNone/>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微软雅黑" pitchFamily="34" charset="-122"/>
              </a:rPr>
              <a:t>在此录入上述图表的描述说明，在此录入上述图表的描述说明。</a:t>
            </a:r>
          </a:p>
        </p:txBody>
      </p:sp>
      <p:sp>
        <p:nvSpPr>
          <p:cNvPr id="38" name="椭圆 37"/>
          <p:cNvSpPr/>
          <p:nvPr/>
        </p:nvSpPr>
        <p:spPr>
          <a:xfrm>
            <a:off x="1880707" y="4205834"/>
            <a:ext cx="1367796" cy="1367796"/>
          </a:xfrm>
          <a:prstGeom prst="ellipse">
            <a:avLst/>
          </a:prstGeom>
          <a:noFill/>
          <a:ln w="190500">
            <a:solidFill>
              <a:schemeClr val="bg1">
                <a:lumMod val="75000"/>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solidFill>
                <a:srgbClr val="3CCCC7"/>
              </a:solidFill>
              <a:latin typeface="方正兰亭黑简体" panose="02000000000000000000" pitchFamily="2" charset="-122"/>
              <a:ea typeface="方正兰亭黑简体" panose="02000000000000000000" pitchFamily="2" charset="-122"/>
            </a:endParaRPr>
          </a:p>
        </p:txBody>
      </p:sp>
      <p:sp>
        <p:nvSpPr>
          <p:cNvPr id="39" name="弧形 38"/>
          <p:cNvSpPr/>
          <p:nvPr/>
        </p:nvSpPr>
        <p:spPr>
          <a:xfrm>
            <a:off x="1880707" y="4205834"/>
            <a:ext cx="1367796" cy="1367796"/>
          </a:xfrm>
          <a:prstGeom prst="arc">
            <a:avLst>
              <a:gd name="adj1" fmla="val 9611967"/>
              <a:gd name="adj2" fmla="val 1569112"/>
            </a:avLst>
          </a:prstGeom>
          <a:ln w="190500">
            <a:solidFill>
              <a:srgbClr val="4B4B4B"/>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799">
              <a:solidFill>
                <a:srgbClr val="3CCCC7"/>
              </a:solidFill>
              <a:latin typeface="方正兰亭黑简体" panose="02000000000000000000" pitchFamily="2" charset="-122"/>
              <a:ea typeface="方正兰亭黑简体" panose="02000000000000000000" pitchFamily="2" charset="-122"/>
            </a:endParaRPr>
          </a:p>
        </p:txBody>
      </p:sp>
      <p:sp>
        <p:nvSpPr>
          <p:cNvPr id="40" name="文本框 9"/>
          <p:cNvSpPr txBox="1"/>
          <p:nvPr/>
        </p:nvSpPr>
        <p:spPr>
          <a:xfrm>
            <a:off x="2144784" y="4781747"/>
            <a:ext cx="1007851" cy="376880"/>
          </a:xfrm>
          <a:prstGeom prst="rect">
            <a:avLst/>
          </a:prstGeom>
          <a:noFill/>
        </p:spPr>
        <p:txBody>
          <a:bodyPr wrap="square" lIns="68563" tIns="34281" rIns="68563" bIns="34281" rtlCol="0">
            <a:spAutoFit/>
          </a:bodyPr>
          <a:lstStyle/>
          <a:p>
            <a:pPr marL="0" lvl="1" algn="ctr"/>
            <a:r>
              <a:rPr lang="en-US" altLang="zh-CN" sz="1999" b="1" dirty="0">
                <a:solidFill>
                  <a:schemeClr val="tx1">
                    <a:lumMod val="75000"/>
                    <a:lumOff val="25000"/>
                  </a:schemeClr>
                </a:solidFill>
                <a:latin typeface="方正兰亭黑简体" panose="02000000000000000000" pitchFamily="2" charset="-122"/>
                <a:ea typeface="方正兰亭黑简体" panose="02000000000000000000" pitchFamily="2" charset="-122"/>
              </a:rPr>
              <a:t>60%</a:t>
            </a:r>
            <a:endParaRPr lang="zh-CN" altLang="en-US" sz="1999" b="1" dirty="0">
              <a:solidFill>
                <a:schemeClr val="tx1">
                  <a:lumMod val="75000"/>
                  <a:lumOff val="25000"/>
                </a:schemeClr>
              </a:solidFill>
              <a:latin typeface="方正兰亭黑简体" panose="02000000000000000000" pitchFamily="2" charset="-122"/>
              <a:ea typeface="方正兰亭黑简体" panose="02000000000000000000" pitchFamily="2" charset="-122"/>
            </a:endParaRPr>
          </a:p>
        </p:txBody>
      </p:sp>
      <p:sp>
        <p:nvSpPr>
          <p:cNvPr id="41" name="椭圆 40"/>
          <p:cNvSpPr/>
          <p:nvPr/>
        </p:nvSpPr>
        <p:spPr>
          <a:xfrm>
            <a:off x="1712850" y="5573630"/>
            <a:ext cx="167857" cy="167857"/>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字魂105号-简雅黑" panose="00000500000000000000" pitchFamily="2" charset="-122"/>
            </a:endParaRPr>
          </a:p>
        </p:txBody>
      </p:sp>
      <p:sp>
        <p:nvSpPr>
          <p:cNvPr id="42" name="椭圆 41"/>
          <p:cNvSpPr/>
          <p:nvPr/>
        </p:nvSpPr>
        <p:spPr>
          <a:xfrm>
            <a:off x="1352904" y="5285672"/>
            <a:ext cx="287957" cy="287957"/>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字魂105号-简雅黑" panose="00000500000000000000" pitchFamily="2" charset="-122"/>
            </a:endParaRPr>
          </a:p>
        </p:txBody>
      </p:sp>
      <p:sp>
        <p:nvSpPr>
          <p:cNvPr id="43" name="矩形 42"/>
          <p:cNvSpPr/>
          <p:nvPr/>
        </p:nvSpPr>
        <p:spPr>
          <a:xfrm>
            <a:off x="3440593" y="4795135"/>
            <a:ext cx="1396470" cy="338522"/>
          </a:xfrm>
          <a:prstGeom prst="rect">
            <a:avLst/>
          </a:prstGeom>
        </p:spPr>
        <p:txBody>
          <a:bodyPr wrap="none" lIns="91407" tIns="45704" rIns="91407" bIns="45704">
            <a:spAutoFit/>
          </a:bodyPr>
          <a:lstStyle/>
          <a:p>
            <a:pPr>
              <a:spcBef>
                <a:spcPct val="0"/>
              </a:spcBef>
              <a:buFont typeface="Arial" charset="0"/>
              <a:buNone/>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Arial" panose="020B0604020202020204" pitchFamily="34" charset="0"/>
              </a:rPr>
              <a:t>点击输入标题</a:t>
            </a:r>
          </a:p>
        </p:txBody>
      </p:sp>
      <p:sp>
        <p:nvSpPr>
          <p:cNvPr id="44" name="矩形 47"/>
          <p:cNvSpPr>
            <a:spLocks noChangeArrowheads="1"/>
          </p:cNvSpPr>
          <p:nvPr/>
        </p:nvSpPr>
        <p:spPr bwMode="auto">
          <a:xfrm>
            <a:off x="3368602" y="5145242"/>
            <a:ext cx="2159679" cy="812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7" tIns="45704" rIns="91407" bIns="45704">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30000"/>
              </a:lnSpc>
              <a:spcBef>
                <a:spcPct val="0"/>
              </a:spcBef>
              <a:buNone/>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微软雅黑" pitchFamily="34" charset="-122"/>
              </a:rPr>
              <a:t>在此录入上述图表的描述说明，在此录入上述图表的描述说明。</a:t>
            </a:r>
          </a:p>
        </p:txBody>
      </p:sp>
      <p:sp>
        <p:nvSpPr>
          <p:cNvPr id="45" name="椭圆 44"/>
          <p:cNvSpPr/>
          <p:nvPr/>
        </p:nvSpPr>
        <p:spPr>
          <a:xfrm>
            <a:off x="7488059" y="4220883"/>
            <a:ext cx="1367796" cy="1367796"/>
          </a:xfrm>
          <a:prstGeom prst="ellipse">
            <a:avLst/>
          </a:prstGeom>
          <a:noFill/>
          <a:ln w="190500">
            <a:solidFill>
              <a:schemeClr val="bg1">
                <a:lumMod val="75000"/>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solidFill>
                <a:srgbClr val="3CCCC7"/>
              </a:solidFill>
              <a:latin typeface="方正兰亭黑简体" panose="02000000000000000000" pitchFamily="2" charset="-122"/>
              <a:ea typeface="方正兰亭黑简体" panose="02000000000000000000" pitchFamily="2" charset="-122"/>
            </a:endParaRPr>
          </a:p>
        </p:txBody>
      </p:sp>
      <p:sp>
        <p:nvSpPr>
          <p:cNvPr id="46" name="弧形 45"/>
          <p:cNvSpPr/>
          <p:nvPr/>
        </p:nvSpPr>
        <p:spPr>
          <a:xfrm>
            <a:off x="7488059" y="4220883"/>
            <a:ext cx="1367796" cy="1367796"/>
          </a:xfrm>
          <a:prstGeom prst="arc">
            <a:avLst>
              <a:gd name="adj1" fmla="val 4966099"/>
              <a:gd name="adj2" fmla="val 1569112"/>
            </a:avLst>
          </a:prstGeom>
          <a:ln w="190500">
            <a:solidFill>
              <a:srgbClr val="4B4B4B"/>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799">
              <a:solidFill>
                <a:srgbClr val="3CCCC7"/>
              </a:solidFill>
              <a:latin typeface="方正兰亭黑简体" panose="02000000000000000000" pitchFamily="2" charset="-122"/>
              <a:ea typeface="方正兰亭黑简体" panose="02000000000000000000" pitchFamily="2" charset="-122"/>
            </a:endParaRPr>
          </a:p>
        </p:txBody>
      </p:sp>
      <p:sp>
        <p:nvSpPr>
          <p:cNvPr id="47" name="文本框 9"/>
          <p:cNvSpPr txBox="1"/>
          <p:nvPr/>
        </p:nvSpPr>
        <p:spPr>
          <a:xfrm>
            <a:off x="7680147" y="4796796"/>
            <a:ext cx="1007851" cy="376880"/>
          </a:xfrm>
          <a:prstGeom prst="rect">
            <a:avLst/>
          </a:prstGeom>
          <a:noFill/>
        </p:spPr>
        <p:txBody>
          <a:bodyPr wrap="square" lIns="68563" tIns="34281" rIns="68563" bIns="34281" rtlCol="0">
            <a:spAutoFit/>
          </a:bodyPr>
          <a:lstStyle/>
          <a:p>
            <a:pPr marL="0" lvl="1" algn="ctr"/>
            <a:r>
              <a:rPr lang="en-US" altLang="zh-CN" sz="1999" b="1" dirty="0">
                <a:solidFill>
                  <a:schemeClr val="tx1">
                    <a:lumMod val="75000"/>
                    <a:lumOff val="25000"/>
                  </a:schemeClr>
                </a:solidFill>
                <a:latin typeface="方正兰亭黑简体" panose="02000000000000000000" pitchFamily="2" charset="-122"/>
                <a:ea typeface="方正兰亭黑简体" panose="02000000000000000000" pitchFamily="2" charset="-122"/>
              </a:rPr>
              <a:t>90%</a:t>
            </a:r>
            <a:endParaRPr lang="zh-CN" altLang="en-US" sz="1999" b="1" dirty="0">
              <a:solidFill>
                <a:schemeClr val="tx1">
                  <a:lumMod val="75000"/>
                  <a:lumOff val="25000"/>
                </a:schemeClr>
              </a:solidFill>
              <a:latin typeface="方正兰亭黑简体" panose="02000000000000000000" pitchFamily="2" charset="-122"/>
              <a:ea typeface="方正兰亭黑简体" panose="02000000000000000000" pitchFamily="2" charset="-122"/>
            </a:endParaRPr>
          </a:p>
        </p:txBody>
      </p:sp>
      <p:sp>
        <p:nvSpPr>
          <p:cNvPr id="48" name="椭圆 47"/>
          <p:cNvSpPr/>
          <p:nvPr/>
        </p:nvSpPr>
        <p:spPr>
          <a:xfrm>
            <a:off x="7320204" y="5588680"/>
            <a:ext cx="167857" cy="167857"/>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字魂105号-简雅黑" panose="00000500000000000000" pitchFamily="2" charset="-122"/>
            </a:endParaRPr>
          </a:p>
        </p:txBody>
      </p:sp>
      <p:sp>
        <p:nvSpPr>
          <p:cNvPr id="49" name="椭圆 48"/>
          <p:cNvSpPr/>
          <p:nvPr/>
        </p:nvSpPr>
        <p:spPr>
          <a:xfrm>
            <a:off x="6960256" y="5300723"/>
            <a:ext cx="287957" cy="287957"/>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字魂105号-简雅黑" panose="00000500000000000000" pitchFamily="2" charset="-122"/>
            </a:endParaRPr>
          </a:p>
        </p:txBody>
      </p:sp>
      <p:sp>
        <p:nvSpPr>
          <p:cNvPr id="50" name="矩形 49"/>
          <p:cNvSpPr/>
          <p:nvPr/>
        </p:nvSpPr>
        <p:spPr>
          <a:xfrm>
            <a:off x="8975956" y="4810185"/>
            <a:ext cx="1396470" cy="338522"/>
          </a:xfrm>
          <a:prstGeom prst="rect">
            <a:avLst/>
          </a:prstGeom>
        </p:spPr>
        <p:txBody>
          <a:bodyPr wrap="none" lIns="91407" tIns="45704" rIns="91407" bIns="45704">
            <a:spAutoFit/>
          </a:bodyPr>
          <a:lstStyle/>
          <a:p>
            <a:pPr>
              <a:spcBef>
                <a:spcPct val="0"/>
              </a:spcBef>
              <a:buFont typeface="Arial" charset="0"/>
              <a:buNone/>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Arial" panose="020B0604020202020204" pitchFamily="34" charset="0"/>
              </a:rPr>
              <a:t>点击输入标题</a:t>
            </a:r>
          </a:p>
        </p:txBody>
      </p:sp>
      <p:sp>
        <p:nvSpPr>
          <p:cNvPr id="51" name="矩形 47"/>
          <p:cNvSpPr>
            <a:spLocks noChangeArrowheads="1"/>
          </p:cNvSpPr>
          <p:nvPr/>
        </p:nvSpPr>
        <p:spPr bwMode="auto">
          <a:xfrm>
            <a:off x="8975954" y="5160291"/>
            <a:ext cx="2159679" cy="812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7" tIns="45704" rIns="91407" bIns="45704">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30000"/>
              </a:lnSpc>
              <a:spcBef>
                <a:spcPct val="0"/>
              </a:spcBef>
              <a:buNone/>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微软雅黑" pitchFamily="34" charset="-122"/>
              </a:rPr>
              <a:t>在此录入上述图表的描述说明，在此录入上述图表的描述说明。</a:t>
            </a:r>
          </a:p>
        </p:txBody>
      </p:sp>
      <p:grpSp>
        <p:nvGrpSpPr>
          <p:cNvPr id="52" name="组合 51"/>
          <p:cNvGrpSpPr/>
          <p:nvPr/>
        </p:nvGrpSpPr>
        <p:grpSpPr>
          <a:xfrm>
            <a:off x="9047944" y="1850115"/>
            <a:ext cx="662952" cy="662952"/>
            <a:chOff x="8125599" y="1434035"/>
            <a:chExt cx="2036802" cy="2036802"/>
          </a:xfrm>
        </p:grpSpPr>
        <p:sp>
          <p:nvSpPr>
            <p:cNvPr id="53" name="椭圆 52"/>
            <p:cNvSpPr/>
            <p:nvPr/>
          </p:nvSpPr>
          <p:spPr>
            <a:xfrm>
              <a:off x="8125599" y="1434035"/>
              <a:ext cx="2036802" cy="2036802"/>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solidFill>
                  <a:schemeClr val="tx1">
                    <a:lumMod val="65000"/>
                    <a:lumOff val="35000"/>
                  </a:schemeClr>
                </a:solidFill>
                <a:latin typeface="字魂105号-简雅黑" panose="00000500000000000000" pitchFamily="2" charset="-122"/>
              </a:endParaRPr>
            </a:p>
          </p:txBody>
        </p:sp>
        <p:sp>
          <p:nvSpPr>
            <p:cNvPr id="54" name="Freeform 206"/>
            <p:cNvSpPr>
              <a:spLocks noChangeAspect="1" noEditPoints="1"/>
            </p:cNvSpPr>
            <p:nvPr/>
          </p:nvSpPr>
          <p:spPr bwMode="auto">
            <a:xfrm>
              <a:off x="8691164" y="1871942"/>
              <a:ext cx="935653" cy="113100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lumMod val="95000"/>
              </a:schemeClr>
            </a:solidFill>
            <a:ln>
              <a:noFill/>
            </a:ln>
            <a:effectLst>
              <a:outerShdw blurRad="50800" dist="38100" dir="2700000" algn="tl" rotWithShape="0">
                <a:prstClr val="black">
                  <a:alpha val="40000"/>
                </a:prstClr>
              </a:outerShdw>
            </a:effectLst>
            <a:extLst/>
          </p:spPr>
          <p:txBody>
            <a:bodyPr vert="horz" wrap="square" lIns="91416" tIns="45708" rIns="91416" bIns="45708" numCol="1" anchor="t" anchorCtr="0" compatLnSpc="1">
              <a:prstTxWarp prst="textNoShape">
                <a:avLst/>
              </a:prstTxWarp>
            </a:bodyPr>
            <a:lstStyle/>
            <a:p>
              <a:endParaRPr lang="zh-CN" altLang="en-US" sz="1799">
                <a:solidFill>
                  <a:schemeClr val="tx1">
                    <a:lumMod val="65000"/>
                    <a:lumOff val="35000"/>
                  </a:schemeClr>
                </a:solidFill>
                <a:latin typeface="Arial" panose="020B0604020202020204" pitchFamily="34" charset="0"/>
                <a:cs typeface="Arial" panose="020B0604020202020204" pitchFamily="34" charset="0"/>
              </a:endParaRPr>
            </a:p>
          </p:txBody>
        </p:sp>
      </p:grpSp>
      <p:grpSp>
        <p:nvGrpSpPr>
          <p:cNvPr id="55" name="组合 54"/>
          <p:cNvGrpSpPr/>
          <p:nvPr/>
        </p:nvGrpSpPr>
        <p:grpSpPr>
          <a:xfrm>
            <a:off x="3440592" y="4061855"/>
            <a:ext cx="662952" cy="662952"/>
            <a:chOff x="8125599" y="1434035"/>
            <a:chExt cx="2036802" cy="2036802"/>
          </a:xfrm>
        </p:grpSpPr>
        <p:sp>
          <p:nvSpPr>
            <p:cNvPr id="56" name="椭圆 55"/>
            <p:cNvSpPr/>
            <p:nvPr/>
          </p:nvSpPr>
          <p:spPr>
            <a:xfrm>
              <a:off x="8125599" y="1434035"/>
              <a:ext cx="2036802" cy="2036802"/>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solidFill>
                  <a:schemeClr val="tx1">
                    <a:lumMod val="65000"/>
                    <a:lumOff val="35000"/>
                  </a:schemeClr>
                </a:solidFill>
                <a:latin typeface="字魂105号-简雅黑" panose="00000500000000000000" pitchFamily="2" charset="-122"/>
              </a:endParaRPr>
            </a:p>
          </p:txBody>
        </p:sp>
        <p:sp>
          <p:nvSpPr>
            <p:cNvPr id="57" name="Freeform 9"/>
            <p:cNvSpPr>
              <a:spLocks noEditPoints="1"/>
            </p:cNvSpPr>
            <p:nvPr/>
          </p:nvSpPr>
          <p:spPr bwMode="auto">
            <a:xfrm rot="19469485">
              <a:off x="8577909" y="1818269"/>
              <a:ext cx="1162163" cy="123835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bg1">
                <a:lumMod val="95000"/>
              </a:schemeClr>
            </a:solidFill>
            <a:ln>
              <a:noFill/>
            </a:ln>
            <a:effectLst>
              <a:outerShdw blurRad="50800" dist="38100" dir="2700000" algn="tl" rotWithShape="0">
                <a:prstClr val="black">
                  <a:alpha val="40000"/>
                </a:prstClr>
              </a:outerShdw>
            </a:effectLst>
          </p:spPr>
          <p:txBody>
            <a:bodyPr vert="horz" wrap="square" lIns="91416" tIns="45708" rIns="91416" bIns="45708" numCol="1" anchor="t" anchorCtr="0" compatLnSpc="1">
              <a:prstTxWarp prst="textNoShape">
                <a:avLst/>
              </a:prstTxWarp>
            </a:bodyPr>
            <a:lstStyle/>
            <a:p>
              <a:endParaRPr lang="zh-CN" altLang="en-US" sz="1799" dirty="0">
                <a:solidFill>
                  <a:schemeClr val="tx1">
                    <a:lumMod val="65000"/>
                    <a:lumOff val="35000"/>
                  </a:schemeClr>
                </a:solidFill>
                <a:latin typeface="字魂105号-简雅黑" panose="00000500000000000000" pitchFamily="2" charset="-122"/>
              </a:endParaRPr>
            </a:p>
          </p:txBody>
        </p:sp>
      </p:grpSp>
      <p:grpSp>
        <p:nvGrpSpPr>
          <p:cNvPr id="58" name="组合 57"/>
          <p:cNvGrpSpPr/>
          <p:nvPr/>
        </p:nvGrpSpPr>
        <p:grpSpPr>
          <a:xfrm>
            <a:off x="9052823" y="4046807"/>
            <a:ext cx="662952" cy="662952"/>
            <a:chOff x="8125599" y="1434035"/>
            <a:chExt cx="2036802" cy="2036802"/>
          </a:xfrm>
        </p:grpSpPr>
        <p:sp>
          <p:nvSpPr>
            <p:cNvPr id="59" name="椭圆 58"/>
            <p:cNvSpPr/>
            <p:nvPr/>
          </p:nvSpPr>
          <p:spPr>
            <a:xfrm>
              <a:off x="8125599" y="1434035"/>
              <a:ext cx="2036802" cy="2036802"/>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solidFill>
                  <a:schemeClr val="tx1">
                    <a:lumMod val="65000"/>
                    <a:lumOff val="35000"/>
                  </a:schemeClr>
                </a:solidFill>
                <a:latin typeface="字魂105号-简雅黑" panose="00000500000000000000" pitchFamily="2" charset="-122"/>
              </a:endParaRPr>
            </a:p>
          </p:txBody>
        </p:sp>
        <p:grpSp>
          <p:nvGrpSpPr>
            <p:cNvPr id="60" name="组合 59"/>
            <p:cNvGrpSpPr>
              <a:grpSpLocks noChangeAspect="1"/>
            </p:cNvGrpSpPr>
            <p:nvPr/>
          </p:nvGrpSpPr>
          <p:grpSpPr>
            <a:xfrm>
              <a:off x="8518659" y="1890295"/>
              <a:ext cx="1310642" cy="1124283"/>
              <a:chOff x="5084763" y="971548"/>
              <a:chExt cx="323865" cy="277813"/>
            </a:xfrm>
            <a:solidFill>
              <a:schemeClr val="bg1">
                <a:lumMod val="95000"/>
              </a:schemeClr>
            </a:solidFill>
          </p:grpSpPr>
          <p:sp>
            <p:nvSpPr>
              <p:cNvPr id="61"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a:effectLst>
                <a:outerShdw blurRad="50800" dist="38100" dir="2700000" algn="tl"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solidFill>
                    <a:schemeClr val="tx1">
                      <a:lumMod val="65000"/>
                      <a:lumOff val="35000"/>
                    </a:schemeClr>
                  </a:solidFill>
                  <a:latin typeface="字魂105号-简雅黑" panose="00000500000000000000" pitchFamily="2" charset="-122"/>
                </a:endParaRPr>
              </a:p>
            </p:txBody>
          </p:sp>
          <p:sp>
            <p:nvSpPr>
              <p:cNvPr id="62"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a:effectLst>
                <a:outerShdw blurRad="50800" dist="38100" dir="2700000" algn="tl"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solidFill>
                    <a:schemeClr val="tx1">
                      <a:lumMod val="65000"/>
                      <a:lumOff val="35000"/>
                    </a:schemeClr>
                  </a:solidFill>
                  <a:latin typeface="字魂105号-简雅黑" panose="00000500000000000000" pitchFamily="2" charset="-122"/>
                </a:endParaRPr>
              </a:p>
            </p:txBody>
          </p:sp>
          <p:sp>
            <p:nvSpPr>
              <p:cNvPr id="63"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a:effectLst>
                <a:outerShdw blurRad="50800" dist="38100" dir="2700000" algn="tl"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solidFill>
                    <a:schemeClr val="tx1">
                      <a:lumMod val="65000"/>
                      <a:lumOff val="35000"/>
                    </a:schemeClr>
                  </a:solidFill>
                  <a:latin typeface="字魂105号-简雅黑" panose="00000500000000000000" pitchFamily="2" charset="-122"/>
                </a:endParaRPr>
              </a:p>
            </p:txBody>
          </p:sp>
        </p:grpSp>
      </p:grpSp>
      <p:sp>
        <p:nvSpPr>
          <p:cNvPr id="64" name="TextBox 63"/>
          <p:cNvSpPr txBox="1"/>
          <p:nvPr/>
        </p:nvSpPr>
        <p:spPr>
          <a:xfrm>
            <a:off x="13510893" y="7029355"/>
            <a:ext cx="877163" cy="369204"/>
          </a:xfrm>
          <a:prstGeom prst="rect">
            <a:avLst/>
          </a:prstGeom>
          <a:noFill/>
        </p:spPr>
        <p:txBody>
          <a:bodyPr wrap="none" rtlCol="0">
            <a:spAutoFit/>
          </a:bodyPr>
          <a:lstStyle/>
          <a:p>
            <a:r>
              <a:rPr lang="zh-CN" altLang="en-US" sz="1799" dirty="0">
                <a:latin typeface="字魂105号-简雅黑" panose="00000500000000000000" pitchFamily="2" charset="-122"/>
              </a:rPr>
              <a:t>延时符</a:t>
            </a:r>
          </a:p>
        </p:txBody>
      </p:sp>
      <p:grpSp>
        <p:nvGrpSpPr>
          <p:cNvPr id="68" name="组合 67"/>
          <p:cNvGrpSpPr/>
          <p:nvPr/>
        </p:nvGrpSpPr>
        <p:grpSpPr>
          <a:xfrm>
            <a:off x="1078019" y="375387"/>
            <a:ext cx="2590060" cy="611761"/>
            <a:chOff x="1131807" y="294705"/>
            <a:chExt cx="2590060" cy="611761"/>
          </a:xfrm>
        </p:grpSpPr>
        <p:sp>
          <p:nvSpPr>
            <p:cNvPr id="69" name="矩形 68"/>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完成情况</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70" name="文本框 69"/>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4125514286"/>
      </p:ext>
    </p:extLst>
  </p:cSld>
  <p:clrMapOvr>
    <a:masterClrMapping/>
  </p:clrMapOvr>
  <p:transition spd="slow" advClick="0" advTm="0">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1000"/>
                                            <p:tgtEl>
                                              <p:spTgt spid="14"/>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heel(1)">
                                          <p:cBhvr>
                                            <p:cTn id="11" dur="1000"/>
                                            <p:tgtEl>
                                              <p:spTgt spid="15"/>
                                            </p:tgtEl>
                                          </p:cBhvr>
                                        </p:animEffect>
                                      </p:childTnLst>
                                    </p:cTn>
                                  </p:par>
                                  <p:par>
                                    <p:cTn id="12" presetID="2" presetClass="entr" presetSubtype="8"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additive="base">
                                            <p:cTn id="14" dur="500" fill="hold"/>
                                            <p:tgtEl>
                                              <p:spTgt spid="16"/>
                                            </p:tgtEl>
                                            <p:attrNameLst>
                                              <p:attrName>ppt_x</p:attrName>
                                            </p:attrNameLst>
                                          </p:cBhvr>
                                          <p:tavLst>
                                            <p:tav tm="0">
                                              <p:val>
                                                <p:strVal val="0-#ppt_w/2"/>
                                              </p:val>
                                            </p:tav>
                                            <p:tav tm="100000">
                                              <p:val>
                                                <p:strVal val="#ppt_x"/>
                                              </p:val>
                                            </p:tav>
                                          </p:tavLst>
                                        </p:anim>
                                        <p:anim calcmode="lin" valueType="num">
                                          <p:cBhvr additive="base">
                                            <p:cTn id="15" dur="500" fill="hold"/>
                                            <p:tgtEl>
                                              <p:spTgt spid="16"/>
                                            </p:tgtEl>
                                            <p:attrNameLst>
                                              <p:attrName>ppt_y</p:attrName>
                                            </p:attrNameLst>
                                          </p:cBhvr>
                                          <p:tavLst>
                                            <p:tav tm="0">
                                              <p:val>
                                                <p:strVal val="#ppt_y"/>
                                              </p:val>
                                            </p:tav>
                                            <p:tav tm="100000">
                                              <p:val>
                                                <p:strVal val="#ppt_y"/>
                                              </p:val>
                                            </p:tav>
                                          </p:tavLst>
                                        </p:anim>
                                      </p:childTnLst>
                                    </p:cTn>
                                  </p:par>
                                  <p:par>
                                    <p:cTn id="16" presetID="42" presetClass="entr" presetSubtype="0" fill="hold" grpId="0" nodeType="withEffect">
                                      <p:stCondLst>
                                        <p:cond delay="50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1000"/>
                                            <p:tgtEl>
                                              <p:spTgt spid="17"/>
                                            </p:tgtEl>
                                          </p:cBhvr>
                                        </p:animEffect>
                                        <p:anim calcmode="lin" valueType="num">
                                          <p:cBhvr>
                                            <p:cTn id="19" dur="1000" fill="hold"/>
                                            <p:tgtEl>
                                              <p:spTgt spid="17"/>
                                            </p:tgtEl>
                                            <p:attrNameLst>
                                              <p:attrName>ppt_x</p:attrName>
                                            </p:attrNameLst>
                                          </p:cBhvr>
                                          <p:tavLst>
                                            <p:tav tm="0">
                                              <p:val>
                                                <p:strVal val="#ppt_x"/>
                                              </p:val>
                                            </p:tav>
                                            <p:tav tm="100000">
                                              <p:val>
                                                <p:strVal val="#ppt_x"/>
                                              </p:val>
                                            </p:tav>
                                          </p:tavLst>
                                        </p:anim>
                                        <p:anim calcmode="lin" valueType="num">
                                          <p:cBhvr>
                                            <p:cTn id="20" dur="1000" fill="hold"/>
                                            <p:tgtEl>
                                              <p:spTgt spid="17"/>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1000"/>
                                            <p:tgtEl>
                                              <p:spTgt spid="18"/>
                                            </p:tgtEl>
                                          </p:cBhvr>
                                        </p:animEffect>
                                        <p:anim calcmode="lin" valueType="num">
                                          <p:cBhvr>
                                            <p:cTn id="24" dur="1000" fill="hold"/>
                                            <p:tgtEl>
                                              <p:spTgt spid="18"/>
                                            </p:tgtEl>
                                            <p:attrNameLst>
                                              <p:attrName>ppt_x</p:attrName>
                                            </p:attrNameLst>
                                          </p:cBhvr>
                                          <p:tavLst>
                                            <p:tav tm="0">
                                              <p:val>
                                                <p:strVal val="#ppt_x"/>
                                              </p:val>
                                            </p:tav>
                                            <p:tav tm="100000">
                                              <p:val>
                                                <p:strVal val="#ppt_x"/>
                                              </p:val>
                                            </p:tav>
                                          </p:tavLst>
                                        </p:anim>
                                        <p:anim calcmode="lin" valueType="num">
                                          <p:cBhvr>
                                            <p:cTn id="25" dur="1000" fill="hold"/>
                                            <p:tgtEl>
                                              <p:spTgt spid="18"/>
                                            </p:tgtEl>
                                            <p:attrNameLst>
                                              <p:attrName>ppt_y</p:attrName>
                                            </p:attrNameLst>
                                          </p:cBhvr>
                                          <p:tavLst>
                                            <p:tav tm="0">
                                              <p:val>
                                                <p:strVal val="#ppt_y+.1"/>
                                              </p:val>
                                            </p:tav>
                                            <p:tav tm="100000">
                                              <p:val>
                                                <p:strVal val="#ppt_y"/>
                                              </p:val>
                                            </p:tav>
                                          </p:tavLst>
                                        </p:anim>
                                      </p:childTnLst>
                                    </p:cTn>
                                  </p:par>
                                </p:childTnLst>
                              </p:cTn>
                            </p:par>
                            <p:par>
                              <p:cTn id="26" fill="hold">
                                <p:stCondLst>
                                  <p:cond delay="2500"/>
                                </p:stCondLst>
                                <p:childTnLst>
                                  <p:par>
                                    <p:cTn id="27" presetID="2" presetClass="entr" presetSubtype="1" fill="hold" nodeType="afterEffect" p14:presetBounceEnd="53333">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14:bounceEnd="53333">
                                          <p:cBhvr additive="base">
                                            <p:cTn id="29" dur="750" fill="hold"/>
                                            <p:tgtEl>
                                              <p:spTgt spid="19"/>
                                            </p:tgtEl>
                                            <p:attrNameLst>
                                              <p:attrName>ppt_x</p:attrName>
                                            </p:attrNameLst>
                                          </p:cBhvr>
                                          <p:tavLst>
                                            <p:tav tm="0">
                                              <p:val>
                                                <p:strVal val="#ppt_x"/>
                                              </p:val>
                                            </p:tav>
                                            <p:tav tm="100000">
                                              <p:val>
                                                <p:strVal val="#ppt_x"/>
                                              </p:val>
                                            </p:tav>
                                          </p:tavLst>
                                        </p:anim>
                                        <p:anim calcmode="lin" valueType="num" p14:bounceEnd="53333">
                                          <p:cBhvr additive="base">
                                            <p:cTn id="30" dur="750" fill="hold"/>
                                            <p:tgtEl>
                                              <p:spTgt spid="19"/>
                                            </p:tgtEl>
                                            <p:attrNameLst>
                                              <p:attrName>ppt_y</p:attrName>
                                            </p:attrNameLst>
                                          </p:cBhvr>
                                          <p:tavLst>
                                            <p:tav tm="0">
                                              <p:val>
                                                <p:strVal val="0-#ppt_h/2"/>
                                              </p:val>
                                            </p:tav>
                                            <p:tav tm="100000">
                                              <p:val>
                                                <p:strVal val="#ppt_y"/>
                                              </p:val>
                                            </p:tav>
                                          </p:tavLst>
                                        </p:anim>
                                      </p:childTnLst>
                                    </p:cTn>
                                  </p:par>
                                </p:childTnLst>
                              </p:cTn>
                            </p:par>
                            <p:par>
                              <p:cTn id="31" fill="hold">
                                <p:stCondLst>
                                  <p:cond delay="3250"/>
                                </p:stCondLst>
                                <p:childTnLst>
                                  <p:par>
                                    <p:cTn id="32" presetID="22" presetClass="entr" presetSubtype="8"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left)">
                                          <p:cBhvr>
                                            <p:cTn id="34" dur="500"/>
                                            <p:tgtEl>
                                              <p:spTgt spid="22"/>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left)">
                                          <p:cBhvr>
                                            <p:cTn id="37" dur="500"/>
                                            <p:tgtEl>
                                              <p:spTgt spid="23"/>
                                            </p:tgtEl>
                                          </p:cBhvr>
                                        </p:animEffect>
                                      </p:childTnLst>
                                    </p:cTn>
                                  </p:par>
                                </p:childTnLst>
                              </p:cTn>
                            </p:par>
                            <p:par>
                              <p:cTn id="38" fill="hold">
                                <p:stCondLst>
                                  <p:cond delay="3750"/>
                                </p:stCondLst>
                                <p:childTnLst>
                                  <p:par>
                                    <p:cTn id="39" presetID="21" presetClass="entr" presetSubtype="1" fill="hold" grpId="0" nodeType="after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wheel(1)">
                                          <p:cBhvr>
                                            <p:cTn id="41" dur="1000"/>
                                            <p:tgtEl>
                                              <p:spTgt spid="24"/>
                                            </p:tgtEl>
                                          </p:cBhvr>
                                        </p:animEffect>
                                      </p:childTnLst>
                                    </p:cTn>
                                  </p:par>
                                </p:childTnLst>
                              </p:cTn>
                            </p:par>
                            <p:par>
                              <p:cTn id="42" fill="hold">
                                <p:stCondLst>
                                  <p:cond delay="4750"/>
                                </p:stCondLst>
                                <p:childTnLst>
                                  <p:par>
                                    <p:cTn id="43" presetID="21" presetClass="entr" presetSubtype="1" fill="hold" grpId="0" nodeType="after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wheel(1)">
                                          <p:cBhvr>
                                            <p:cTn id="45" dur="1000"/>
                                            <p:tgtEl>
                                              <p:spTgt spid="25"/>
                                            </p:tgtEl>
                                          </p:cBhvr>
                                        </p:animEffect>
                                      </p:childTnLst>
                                    </p:cTn>
                                  </p:par>
                                  <p:par>
                                    <p:cTn id="46" presetID="2" presetClass="entr" presetSubtype="8"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additive="base">
                                            <p:cTn id="48" dur="500" fill="hold"/>
                                            <p:tgtEl>
                                              <p:spTgt spid="26"/>
                                            </p:tgtEl>
                                            <p:attrNameLst>
                                              <p:attrName>ppt_x</p:attrName>
                                            </p:attrNameLst>
                                          </p:cBhvr>
                                          <p:tavLst>
                                            <p:tav tm="0">
                                              <p:val>
                                                <p:strVal val="0-#ppt_w/2"/>
                                              </p:val>
                                            </p:tav>
                                            <p:tav tm="100000">
                                              <p:val>
                                                <p:strVal val="#ppt_x"/>
                                              </p:val>
                                            </p:tav>
                                          </p:tavLst>
                                        </p:anim>
                                        <p:anim calcmode="lin" valueType="num">
                                          <p:cBhvr additive="base">
                                            <p:cTn id="49" dur="500" fill="hold"/>
                                            <p:tgtEl>
                                              <p:spTgt spid="26"/>
                                            </p:tgtEl>
                                            <p:attrNameLst>
                                              <p:attrName>ppt_y</p:attrName>
                                            </p:attrNameLst>
                                          </p:cBhvr>
                                          <p:tavLst>
                                            <p:tav tm="0">
                                              <p:val>
                                                <p:strVal val="#ppt_y"/>
                                              </p:val>
                                            </p:tav>
                                            <p:tav tm="100000">
                                              <p:val>
                                                <p:strVal val="#ppt_y"/>
                                              </p:val>
                                            </p:tav>
                                          </p:tavLst>
                                        </p:anim>
                                      </p:childTnLst>
                                    </p:cTn>
                                  </p:par>
                                  <p:par>
                                    <p:cTn id="50" presetID="42" presetClass="entr" presetSubtype="0" fill="hold" grpId="0" nodeType="withEffect">
                                      <p:stCondLst>
                                        <p:cond delay="50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1000"/>
                                            <p:tgtEl>
                                              <p:spTgt spid="33"/>
                                            </p:tgtEl>
                                          </p:cBhvr>
                                        </p:animEffect>
                                        <p:anim calcmode="lin" valueType="num">
                                          <p:cBhvr>
                                            <p:cTn id="53" dur="1000" fill="hold"/>
                                            <p:tgtEl>
                                              <p:spTgt spid="33"/>
                                            </p:tgtEl>
                                            <p:attrNameLst>
                                              <p:attrName>ppt_x</p:attrName>
                                            </p:attrNameLst>
                                          </p:cBhvr>
                                          <p:tavLst>
                                            <p:tav tm="0">
                                              <p:val>
                                                <p:strVal val="#ppt_x"/>
                                              </p:val>
                                            </p:tav>
                                            <p:tav tm="100000">
                                              <p:val>
                                                <p:strVal val="#ppt_x"/>
                                              </p:val>
                                            </p:tav>
                                          </p:tavLst>
                                        </p:anim>
                                        <p:anim calcmode="lin" valueType="num">
                                          <p:cBhvr>
                                            <p:cTn id="54" dur="1000" fill="hold"/>
                                            <p:tgtEl>
                                              <p:spTgt spid="3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500"/>
                                      </p:stCondLst>
                                      <p:childTnLst>
                                        <p:set>
                                          <p:cBhvr>
                                            <p:cTn id="56" dur="1" fill="hold">
                                              <p:stCondLst>
                                                <p:cond delay="0"/>
                                              </p:stCondLst>
                                            </p:cTn>
                                            <p:tgtEl>
                                              <p:spTgt spid="34"/>
                                            </p:tgtEl>
                                            <p:attrNameLst>
                                              <p:attrName>style.visibility</p:attrName>
                                            </p:attrNameLst>
                                          </p:cBhvr>
                                          <p:to>
                                            <p:strVal val="visible"/>
                                          </p:to>
                                        </p:set>
                                        <p:animEffect transition="in" filter="fade">
                                          <p:cBhvr>
                                            <p:cTn id="57" dur="1000"/>
                                            <p:tgtEl>
                                              <p:spTgt spid="34"/>
                                            </p:tgtEl>
                                          </p:cBhvr>
                                        </p:animEffect>
                                        <p:anim calcmode="lin" valueType="num">
                                          <p:cBhvr>
                                            <p:cTn id="58" dur="1000" fill="hold"/>
                                            <p:tgtEl>
                                              <p:spTgt spid="34"/>
                                            </p:tgtEl>
                                            <p:attrNameLst>
                                              <p:attrName>ppt_x</p:attrName>
                                            </p:attrNameLst>
                                          </p:cBhvr>
                                          <p:tavLst>
                                            <p:tav tm="0">
                                              <p:val>
                                                <p:strVal val="#ppt_x"/>
                                              </p:val>
                                            </p:tav>
                                            <p:tav tm="100000">
                                              <p:val>
                                                <p:strVal val="#ppt_x"/>
                                              </p:val>
                                            </p:tav>
                                          </p:tavLst>
                                        </p:anim>
                                        <p:anim calcmode="lin" valueType="num">
                                          <p:cBhvr>
                                            <p:cTn id="59" dur="1000" fill="hold"/>
                                            <p:tgtEl>
                                              <p:spTgt spid="34"/>
                                            </p:tgtEl>
                                            <p:attrNameLst>
                                              <p:attrName>ppt_y</p:attrName>
                                            </p:attrNameLst>
                                          </p:cBhvr>
                                          <p:tavLst>
                                            <p:tav tm="0">
                                              <p:val>
                                                <p:strVal val="#ppt_y+.1"/>
                                              </p:val>
                                            </p:tav>
                                            <p:tav tm="100000">
                                              <p:val>
                                                <p:strVal val="#ppt_y"/>
                                              </p:val>
                                            </p:tav>
                                          </p:tavLst>
                                        </p:anim>
                                      </p:childTnLst>
                                    </p:cTn>
                                  </p:par>
                                </p:childTnLst>
                              </p:cTn>
                            </p:par>
                            <p:par>
                              <p:cTn id="60" fill="hold">
                                <p:stCondLst>
                                  <p:cond delay="6250"/>
                                </p:stCondLst>
                                <p:childTnLst>
                                  <p:par>
                                    <p:cTn id="61" presetID="22" presetClass="entr" presetSubtype="8" fill="hold" grpId="0" nodeType="afterEffect">
                                      <p:stCondLst>
                                        <p:cond delay="0"/>
                                      </p:stCondLst>
                                      <p:childTnLst>
                                        <p:set>
                                          <p:cBhvr>
                                            <p:cTn id="62" dur="1" fill="hold">
                                              <p:stCondLst>
                                                <p:cond delay="0"/>
                                              </p:stCondLst>
                                            </p:cTn>
                                            <p:tgtEl>
                                              <p:spTgt spid="36"/>
                                            </p:tgtEl>
                                            <p:attrNameLst>
                                              <p:attrName>style.visibility</p:attrName>
                                            </p:attrNameLst>
                                          </p:cBhvr>
                                          <p:to>
                                            <p:strVal val="visible"/>
                                          </p:to>
                                        </p:set>
                                        <p:animEffect transition="in" filter="wipe(left)">
                                          <p:cBhvr>
                                            <p:cTn id="63" dur="500"/>
                                            <p:tgtEl>
                                              <p:spTgt spid="36"/>
                                            </p:tgtEl>
                                          </p:cBhvr>
                                        </p:animEffect>
                                      </p:childTnLst>
                                    </p:cTn>
                                  </p:par>
                                </p:childTnLst>
                              </p:cTn>
                            </p:par>
                            <p:par>
                              <p:cTn id="64" fill="hold">
                                <p:stCondLst>
                                  <p:cond delay="6750"/>
                                </p:stCondLst>
                                <p:childTnLst>
                                  <p:par>
                                    <p:cTn id="65" presetID="2" presetClass="entr" presetSubtype="1" fill="hold" nodeType="afterEffect" p14:presetBounceEnd="53333">
                                      <p:stCondLst>
                                        <p:cond delay="0"/>
                                      </p:stCondLst>
                                      <p:childTnLst>
                                        <p:set>
                                          <p:cBhvr>
                                            <p:cTn id="66" dur="1" fill="hold">
                                              <p:stCondLst>
                                                <p:cond delay="0"/>
                                              </p:stCondLst>
                                            </p:cTn>
                                            <p:tgtEl>
                                              <p:spTgt spid="52"/>
                                            </p:tgtEl>
                                            <p:attrNameLst>
                                              <p:attrName>style.visibility</p:attrName>
                                            </p:attrNameLst>
                                          </p:cBhvr>
                                          <p:to>
                                            <p:strVal val="visible"/>
                                          </p:to>
                                        </p:set>
                                        <p:anim calcmode="lin" valueType="num" p14:bounceEnd="53333">
                                          <p:cBhvr additive="base">
                                            <p:cTn id="67" dur="750" fill="hold"/>
                                            <p:tgtEl>
                                              <p:spTgt spid="52"/>
                                            </p:tgtEl>
                                            <p:attrNameLst>
                                              <p:attrName>ppt_x</p:attrName>
                                            </p:attrNameLst>
                                          </p:cBhvr>
                                          <p:tavLst>
                                            <p:tav tm="0">
                                              <p:val>
                                                <p:strVal val="#ppt_x"/>
                                              </p:val>
                                            </p:tav>
                                            <p:tav tm="100000">
                                              <p:val>
                                                <p:strVal val="#ppt_x"/>
                                              </p:val>
                                            </p:tav>
                                          </p:tavLst>
                                        </p:anim>
                                        <p:anim calcmode="lin" valueType="num" p14:bounceEnd="53333">
                                          <p:cBhvr additive="base">
                                            <p:cTn id="68" dur="750" fill="hold"/>
                                            <p:tgtEl>
                                              <p:spTgt spid="52"/>
                                            </p:tgtEl>
                                            <p:attrNameLst>
                                              <p:attrName>ppt_y</p:attrName>
                                            </p:attrNameLst>
                                          </p:cBhvr>
                                          <p:tavLst>
                                            <p:tav tm="0">
                                              <p:val>
                                                <p:strVal val="0-#ppt_h/2"/>
                                              </p:val>
                                            </p:tav>
                                            <p:tav tm="100000">
                                              <p:val>
                                                <p:strVal val="#ppt_y"/>
                                              </p:val>
                                            </p:tav>
                                          </p:tavLst>
                                        </p:anim>
                                      </p:childTnLst>
                                    </p:cTn>
                                  </p:par>
                                  <p:par>
                                    <p:cTn id="69" presetID="22" presetClass="entr" presetSubtype="8"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wipe(left)">
                                          <p:cBhvr>
                                            <p:cTn id="71" dur="500"/>
                                            <p:tgtEl>
                                              <p:spTgt spid="37"/>
                                            </p:tgtEl>
                                          </p:cBhvr>
                                        </p:animEffect>
                                      </p:childTnLst>
                                    </p:cTn>
                                  </p:par>
                                </p:childTnLst>
                              </p:cTn>
                            </p:par>
                            <p:par>
                              <p:cTn id="72" fill="hold">
                                <p:stCondLst>
                                  <p:cond delay="7500"/>
                                </p:stCondLst>
                                <p:childTnLst>
                                  <p:par>
                                    <p:cTn id="73" presetID="21" presetClass="entr" presetSubtype="1" fill="hold" grpId="0" nodeType="afterEffect">
                                      <p:stCondLst>
                                        <p:cond delay="0"/>
                                      </p:stCondLst>
                                      <p:childTnLst>
                                        <p:set>
                                          <p:cBhvr>
                                            <p:cTn id="74" dur="1" fill="hold">
                                              <p:stCondLst>
                                                <p:cond delay="0"/>
                                              </p:stCondLst>
                                            </p:cTn>
                                            <p:tgtEl>
                                              <p:spTgt spid="38"/>
                                            </p:tgtEl>
                                            <p:attrNameLst>
                                              <p:attrName>style.visibility</p:attrName>
                                            </p:attrNameLst>
                                          </p:cBhvr>
                                          <p:to>
                                            <p:strVal val="visible"/>
                                          </p:to>
                                        </p:set>
                                        <p:animEffect transition="in" filter="wheel(1)">
                                          <p:cBhvr>
                                            <p:cTn id="75" dur="2000"/>
                                            <p:tgtEl>
                                              <p:spTgt spid="38"/>
                                            </p:tgtEl>
                                          </p:cBhvr>
                                        </p:animEffect>
                                      </p:childTnLst>
                                    </p:cTn>
                                  </p:par>
                                </p:childTnLst>
                              </p:cTn>
                            </p:par>
                            <p:par>
                              <p:cTn id="76" fill="hold">
                                <p:stCondLst>
                                  <p:cond delay="9500"/>
                                </p:stCondLst>
                                <p:childTnLst>
                                  <p:par>
                                    <p:cTn id="77" presetID="21" presetClass="entr" presetSubtype="1" fill="hold" grpId="0" nodeType="afterEffect">
                                      <p:stCondLst>
                                        <p:cond delay="0"/>
                                      </p:stCondLst>
                                      <p:childTnLst>
                                        <p:set>
                                          <p:cBhvr>
                                            <p:cTn id="78" dur="1" fill="hold">
                                              <p:stCondLst>
                                                <p:cond delay="0"/>
                                              </p:stCondLst>
                                            </p:cTn>
                                            <p:tgtEl>
                                              <p:spTgt spid="39"/>
                                            </p:tgtEl>
                                            <p:attrNameLst>
                                              <p:attrName>style.visibility</p:attrName>
                                            </p:attrNameLst>
                                          </p:cBhvr>
                                          <p:to>
                                            <p:strVal val="visible"/>
                                          </p:to>
                                        </p:set>
                                        <p:animEffect transition="in" filter="wheel(1)">
                                          <p:cBhvr>
                                            <p:cTn id="79" dur="1000"/>
                                            <p:tgtEl>
                                              <p:spTgt spid="39"/>
                                            </p:tgtEl>
                                          </p:cBhvr>
                                        </p:animEffect>
                                      </p:childTnLst>
                                    </p:cTn>
                                  </p:par>
                                  <p:par>
                                    <p:cTn id="80" presetID="2" presetClass="entr" presetSubtype="8" fill="hold" grpId="0" nodeType="withEffect">
                                      <p:stCondLst>
                                        <p:cond delay="0"/>
                                      </p:stCondLst>
                                      <p:childTnLst>
                                        <p:set>
                                          <p:cBhvr>
                                            <p:cTn id="81" dur="1" fill="hold">
                                              <p:stCondLst>
                                                <p:cond delay="0"/>
                                              </p:stCondLst>
                                            </p:cTn>
                                            <p:tgtEl>
                                              <p:spTgt spid="40"/>
                                            </p:tgtEl>
                                            <p:attrNameLst>
                                              <p:attrName>style.visibility</p:attrName>
                                            </p:attrNameLst>
                                          </p:cBhvr>
                                          <p:to>
                                            <p:strVal val="visible"/>
                                          </p:to>
                                        </p:set>
                                        <p:anim calcmode="lin" valueType="num">
                                          <p:cBhvr additive="base">
                                            <p:cTn id="82" dur="500" fill="hold"/>
                                            <p:tgtEl>
                                              <p:spTgt spid="40"/>
                                            </p:tgtEl>
                                            <p:attrNameLst>
                                              <p:attrName>ppt_x</p:attrName>
                                            </p:attrNameLst>
                                          </p:cBhvr>
                                          <p:tavLst>
                                            <p:tav tm="0">
                                              <p:val>
                                                <p:strVal val="0-#ppt_w/2"/>
                                              </p:val>
                                            </p:tav>
                                            <p:tav tm="100000">
                                              <p:val>
                                                <p:strVal val="#ppt_x"/>
                                              </p:val>
                                            </p:tav>
                                          </p:tavLst>
                                        </p:anim>
                                        <p:anim calcmode="lin" valueType="num">
                                          <p:cBhvr additive="base">
                                            <p:cTn id="83" dur="500" fill="hold"/>
                                            <p:tgtEl>
                                              <p:spTgt spid="40"/>
                                            </p:tgtEl>
                                            <p:attrNameLst>
                                              <p:attrName>ppt_y</p:attrName>
                                            </p:attrNameLst>
                                          </p:cBhvr>
                                          <p:tavLst>
                                            <p:tav tm="0">
                                              <p:val>
                                                <p:strVal val="#ppt_y"/>
                                              </p:val>
                                            </p:tav>
                                            <p:tav tm="100000">
                                              <p:val>
                                                <p:strVal val="#ppt_y"/>
                                              </p:val>
                                            </p:tav>
                                          </p:tavLst>
                                        </p:anim>
                                      </p:childTnLst>
                                    </p:cTn>
                                  </p:par>
                                  <p:par>
                                    <p:cTn id="84" presetID="42" presetClass="entr" presetSubtype="0" fill="hold" grpId="0" nodeType="withEffect">
                                      <p:stCondLst>
                                        <p:cond delay="500"/>
                                      </p:stCondLst>
                                      <p:childTnLst>
                                        <p:set>
                                          <p:cBhvr>
                                            <p:cTn id="85" dur="1" fill="hold">
                                              <p:stCondLst>
                                                <p:cond delay="0"/>
                                              </p:stCondLst>
                                            </p:cTn>
                                            <p:tgtEl>
                                              <p:spTgt spid="41"/>
                                            </p:tgtEl>
                                            <p:attrNameLst>
                                              <p:attrName>style.visibility</p:attrName>
                                            </p:attrNameLst>
                                          </p:cBhvr>
                                          <p:to>
                                            <p:strVal val="visible"/>
                                          </p:to>
                                        </p:set>
                                        <p:animEffect transition="in" filter="fade">
                                          <p:cBhvr>
                                            <p:cTn id="86" dur="1000"/>
                                            <p:tgtEl>
                                              <p:spTgt spid="41"/>
                                            </p:tgtEl>
                                          </p:cBhvr>
                                        </p:animEffect>
                                        <p:anim calcmode="lin" valueType="num">
                                          <p:cBhvr>
                                            <p:cTn id="87" dur="1000" fill="hold"/>
                                            <p:tgtEl>
                                              <p:spTgt spid="41"/>
                                            </p:tgtEl>
                                            <p:attrNameLst>
                                              <p:attrName>ppt_x</p:attrName>
                                            </p:attrNameLst>
                                          </p:cBhvr>
                                          <p:tavLst>
                                            <p:tav tm="0">
                                              <p:val>
                                                <p:strVal val="#ppt_x"/>
                                              </p:val>
                                            </p:tav>
                                            <p:tav tm="100000">
                                              <p:val>
                                                <p:strVal val="#ppt_x"/>
                                              </p:val>
                                            </p:tav>
                                          </p:tavLst>
                                        </p:anim>
                                        <p:anim calcmode="lin" valueType="num">
                                          <p:cBhvr>
                                            <p:cTn id="88" dur="1000" fill="hold"/>
                                            <p:tgtEl>
                                              <p:spTgt spid="41"/>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500"/>
                                      </p:stCondLst>
                                      <p:childTnLst>
                                        <p:set>
                                          <p:cBhvr>
                                            <p:cTn id="90" dur="1" fill="hold">
                                              <p:stCondLst>
                                                <p:cond delay="0"/>
                                              </p:stCondLst>
                                            </p:cTn>
                                            <p:tgtEl>
                                              <p:spTgt spid="42"/>
                                            </p:tgtEl>
                                            <p:attrNameLst>
                                              <p:attrName>style.visibility</p:attrName>
                                            </p:attrNameLst>
                                          </p:cBhvr>
                                          <p:to>
                                            <p:strVal val="visible"/>
                                          </p:to>
                                        </p:set>
                                        <p:animEffect transition="in" filter="fade">
                                          <p:cBhvr>
                                            <p:cTn id="91" dur="1000"/>
                                            <p:tgtEl>
                                              <p:spTgt spid="42"/>
                                            </p:tgtEl>
                                          </p:cBhvr>
                                        </p:animEffect>
                                        <p:anim calcmode="lin" valueType="num">
                                          <p:cBhvr>
                                            <p:cTn id="92" dur="1000" fill="hold"/>
                                            <p:tgtEl>
                                              <p:spTgt spid="42"/>
                                            </p:tgtEl>
                                            <p:attrNameLst>
                                              <p:attrName>ppt_x</p:attrName>
                                            </p:attrNameLst>
                                          </p:cBhvr>
                                          <p:tavLst>
                                            <p:tav tm="0">
                                              <p:val>
                                                <p:strVal val="#ppt_x"/>
                                              </p:val>
                                            </p:tav>
                                            <p:tav tm="100000">
                                              <p:val>
                                                <p:strVal val="#ppt_x"/>
                                              </p:val>
                                            </p:tav>
                                          </p:tavLst>
                                        </p:anim>
                                        <p:anim calcmode="lin" valueType="num">
                                          <p:cBhvr>
                                            <p:cTn id="93" dur="1000" fill="hold"/>
                                            <p:tgtEl>
                                              <p:spTgt spid="42"/>
                                            </p:tgtEl>
                                            <p:attrNameLst>
                                              <p:attrName>ppt_y</p:attrName>
                                            </p:attrNameLst>
                                          </p:cBhvr>
                                          <p:tavLst>
                                            <p:tav tm="0">
                                              <p:val>
                                                <p:strVal val="#ppt_y+.1"/>
                                              </p:val>
                                            </p:tav>
                                            <p:tav tm="100000">
                                              <p:val>
                                                <p:strVal val="#ppt_y"/>
                                              </p:val>
                                            </p:tav>
                                          </p:tavLst>
                                        </p:anim>
                                      </p:childTnLst>
                                    </p:cTn>
                                  </p:par>
                                </p:childTnLst>
                              </p:cTn>
                            </p:par>
                            <p:par>
                              <p:cTn id="94" fill="hold">
                                <p:stCondLst>
                                  <p:cond delay="11000"/>
                                </p:stCondLst>
                                <p:childTnLst>
                                  <p:par>
                                    <p:cTn id="95" presetID="2" presetClass="entr" presetSubtype="1" fill="hold" nodeType="afterEffect" p14:presetBounceEnd="53333">
                                      <p:stCondLst>
                                        <p:cond delay="0"/>
                                      </p:stCondLst>
                                      <p:childTnLst>
                                        <p:set>
                                          <p:cBhvr>
                                            <p:cTn id="96" dur="1" fill="hold">
                                              <p:stCondLst>
                                                <p:cond delay="0"/>
                                              </p:stCondLst>
                                            </p:cTn>
                                            <p:tgtEl>
                                              <p:spTgt spid="55"/>
                                            </p:tgtEl>
                                            <p:attrNameLst>
                                              <p:attrName>style.visibility</p:attrName>
                                            </p:attrNameLst>
                                          </p:cBhvr>
                                          <p:to>
                                            <p:strVal val="visible"/>
                                          </p:to>
                                        </p:set>
                                        <p:anim calcmode="lin" valueType="num" p14:bounceEnd="53333">
                                          <p:cBhvr additive="base">
                                            <p:cTn id="97" dur="750" fill="hold"/>
                                            <p:tgtEl>
                                              <p:spTgt spid="55"/>
                                            </p:tgtEl>
                                            <p:attrNameLst>
                                              <p:attrName>ppt_x</p:attrName>
                                            </p:attrNameLst>
                                          </p:cBhvr>
                                          <p:tavLst>
                                            <p:tav tm="0">
                                              <p:val>
                                                <p:strVal val="#ppt_x"/>
                                              </p:val>
                                            </p:tav>
                                            <p:tav tm="100000">
                                              <p:val>
                                                <p:strVal val="#ppt_x"/>
                                              </p:val>
                                            </p:tav>
                                          </p:tavLst>
                                        </p:anim>
                                        <p:anim calcmode="lin" valueType="num" p14:bounceEnd="53333">
                                          <p:cBhvr additive="base">
                                            <p:cTn id="98" dur="750" fill="hold"/>
                                            <p:tgtEl>
                                              <p:spTgt spid="55"/>
                                            </p:tgtEl>
                                            <p:attrNameLst>
                                              <p:attrName>ppt_y</p:attrName>
                                            </p:attrNameLst>
                                          </p:cBhvr>
                                          <p:tavLst>
                                            <p:tav tm="0">
                                              <p:val>
                                                <p:strVal val="0-#ppt_h/2"/>
                                              </p:val>
                                            </p:tav>
                                            <p:tav tm="100000">
                                              <p:val>
                                                <p:strVal val="#ppt_y"/>
                                              </p:val>
                                            </p:tav>
                                          </p:tavLst>
                                        </p:anim>
                                      </p:childTnLst>
                                    </p:cTn>
                                  </p:par>
                                </p:childTnLst>
                              </p:cTn>
                            </p:par>
                            <p:par>
                              <p:cTn id="99" fill="hold">
                                <p:stCondLst>
                                  <p:cond delay="11750"/>
                                </p:stCondLst>
                                <p:childTnLst>
                                  <p:par>
                                    <p:cTn id="100" presetID="22" presetClass="entr" presetSubtype="8" fill="hold" grpId="0" nodeType="afterEffect">
                                      <p:stCondLst>
                                        <p:cond delay="0"/>
                                      </p:stCondLst>
                                      <p:childTnLst>
                                        <p:set>
                                          <p:cBhvr>
                                            <p:cTn id="101" dur="1" fill="hold">
                                              <p:stCondLst>
                                                <p:cond delay="0"/>
                                              </p:stCondLst>
                                            </p:cTn>
                                            <p:tgtEl>
                                              <p:spTgt spid="43"/>
                                            </p:tgtEl>
                                            <p:attrNameLst>
                                              <p:attrName>style.visibility</p:attrName>
                                            </p:attrNameLst>
                                          </p:cBhvr>
                                          <p:to>
                                            <p:strVal val="visible"/>
                                          </p:to>
                                        </p:set>
                                        <p:animEffect transition="in" filter="wipe(left)">
                                          <p:cBhvr>
                                            <p:cTn id="102" dur="500"/>
                                            <p:tgtEl>
                                              <p:spTgt spid="43"/>
                                            </p:tgtEl>
                                          </p:cBhvr>
                                        </p:animEffect>
                                      </p:childTnLst>
                                    </p:cTn>
                                  </p:par>
                                  <p:par>
                                    <p:cTn id="103" presetID="22" presetClass="entr" presetSubtype="8" fill="hold" grpId="0" nodeType="withEffect">
                                      <p:stCondLst>
                                        <p:cond delay="0"/>
                                      </p:stCondLst>
                                      <p:childTnLst>
                                        <p:set>
                                          <p:cBhvr>
                                            <p:cTn id="104" dur="1" fill="hold">
                                              <p:stCondLst>
                                                <p:cond delay="0"/>
                                              </p:stCondLst>
                                            </p:cTn>
                                            <p:tgtEl>
                                              <p:spTgt spid="44"/>
                                            </p:tgtEl>
                                            <p:attrNameLst>
                                              <p:attrName>style.visibility</p:attrName>
                                            </p:attrNameLst>
                                          </p:cBhvr>
                                          <p:to>
                                            <p:strVal val="visible"/>
                                          </p:to>
                                        </p:set>
                                        <p:animEffect transition="in" filter="wipe(left)">
                                          <p:cBhvr>
                                            <p:cTn id="105" dur="500"/>
                                            <p:tgtEl>
                                              <p:spTgt spid="44"/>
                                            </p:tgtEl>
                                          </p:cBhvr>
                                        </p:animEffect>
                                      </p:childTnLst>
                                    </p:cTn>
                                  </p:par>
                                </p:childTnLst>
                              </p:cTn>
                            </p:par>
                            <p:par>
                              <p:cTn id="106" fill="hold">
                                <p:stCondLst>
                                  <p:cond delay="12250"/>
                                </p:stCondLst>
                                <p:childTnLst>
                                  <p:par>
                                    <p:cTn id="107" presetID="21" presetClass="entr" presetSubtype="1" fill="hold" grpId="0" nodeType="afterEffect">
                                      <p:stCondLst>
                                        <p:cond delay="0"/>
                                      </p:stCondLst>
                                      <p:childTnLst>
                                        <p:set>
                                          <p:cBhvr>
                                            <p:cTn id="108" dur="1" fill="hold">
                                              <p:stCondLst>
                                                <p:cond delay="0"/>
                                              </p:stCondLst>
                                            </p:cTn>
                                            <p:tgtEl>
                                              <p:spTgt spid="45"/>
                                            </p:tgtEl>
                                            <p:attrNameLst>
                                              <p:attrName>style.visibility</p:attrName>
                                            </p:attrNameLst>
                                          </p:cBhvr>
                                          <p:to>
                                            <p:strVal val="visible"/>
                                          </p:to>
                                        </p:set>
                                        <p:animEffect transition="in" filter="wheel(1)">
                                          <p:cBhvr>
                                            <p:cTn id="109" dur="2000"/>
                                            <p:tgtEl>
                                              <p:spTgt spid="45"/>
                                            </p:tgtEl>
                                          </p:cBhvr>
                                        </p:animEffect>
                                      </p:childTnLst>
                                    </p:cTn>
                                  </p:par>
                                </p:childTnLst>
                              </p:cTn>
                            </p:par>
                            <p:par>
                              <p:cTn id="110" fill="hold">
                                <p:stCondLst>
                                  <p:cond delay="14250"/>
                                </p:stCondLst>
                                <p:childTnLst>
                                  <p:par>
                                    <p:cTn id="111" presetID="21" presetClass="entr" presetSubtype="1" fill="hold" grpId="0" nodeType="afterEffect">
                                      <p:stCondLst>
                                        <p:cond delay="0"/>
                                      </p:stCondLst>
                                      <p:childTnLst>
                                        <p:set>
                                          <p:cBhvr>
                                            <p:cTn id="112" dur="1" fill="hold">
                                              <p:stCondLst>
                                                <p:cond delay="0"/>
                                              </p:stCondLst>
                                            </p:cTn>
                                            <p:tgtEl>
                                              <p:spTgt spid="46"/>
                                            </p:tgtEl>
                                            <p:attrNameLst>
                                              <p:attrName>style.visibility</p:attrName>
                                            </p:attrNameLst>
                                          </p:cBhvr>
                                          <p:to>
                                            <p:strVal val="visible"/>
                                          </p:to>
                                        </p:set>
                                        <p:animEffect transition="in" filter="wheel(1)">
                                          <p:cBhvr>
                                            <p:cTn id="113" dur="1000"/>
                                            <p:tgtEl>
                                              <p:spTgt spid="46"/>
                                            </p:tgtEl>
                                          </p:cBhvr>
                                        </p:animEffect>
                                      </p:childTnLst>
                                    </p:cTn>
                                  </p:par>
                                  <p:par>
                                    <p:cTn id="114" presetID="2" presetClass="entr" presetSubtype="8" fill="hold" grpId="0" nodeType="withEffect">
                                      <p:stCondLst>
                                        <p:cond delay="0"/>
                                      </p:stCondLst>
                                      <p:childTnLst>
                                        <p:set>
                                          <p:cBhvr>
                                            <p:cTn id="115" dur="1" fill="hold">
                                              <p:stCondLst>
                                                <p:cond delay="0"/>
                                              </p:stCondLst>
                                            </p:cTn>
                                            <p:tgtEl>
                                              <p:spTgt spid="47"/>
                                            </p:tgtEl>
                                            <p:attrNameLst>
                                              <p:attrName>style.visibility</p:attrName>
                                            </p:attrNameLst>
                                          </p:cBhvr>
                                          <p:to>
                                            <p:strVal val="visible"/>
                                          </p:to>
                                        </p:set>
                                        <p:anim calcmode="lin" valueType="num">
                                          <p:cBhvr additive="base">
                                            <p:cTn id="116" dur="500" fill="hold"/>
                                            <p:tgtEl>
                                              <p:spTgt spid="47"/>
                                            </p:tgtEl>
                                            <p:attrNameLst>
                                              <p:attrName>ppt_x</p:attrName>
                                            </p:attrNameLst>
                                          </p:cBhvr>
                                          <p:tavLst>
                                            <p:tav tm="0">
                                              <p:val>
                                                <p:strVal val="0-#ppt_w/2"/>
                                              </p:val>
                                            </p:tav>
                                            <p:tav tm="100000">
                                              <p:val>
                                                <p:strVal val="#ppt_x"/>
                                              </p:val>
                                            </p:tav>
                                          </p:tavLst>
                                        </p:anim>
                                        <p:anim calcmode="lin" valueType="num">
                                          <p:cBhvr additive="base">
                                            <p:cTn id="117" dur="500" fill="hold"/>
                                            <p:tgtEl>
                                              <p:spTgt spid="47"/>
                                            </p:tgtEl>
                                            <p:attrNameLst>
                                              <p:attrName>ppt_y</p:attrName>
                                            </p:attrNameLst>
                                          </p:cBhvr>
                                          <p:tavLst>
                                            <p:tav tm="0">
                                              <p:val>
                                                <p:strVal val="#ppt_y"/>
                                              </p:val>
                                            </p:tav>
                                            <p:tav tm="100000">
                                              <p:val>
                                                <p:strVal val="#ppt_y"/>
                                              </p:val>
                                            </p:tav>
                                          </p:tavLst>
                                        </p:anim>
                                      </p:childTnLst>
                                    </p:cTn>
                                  </p:par>
                                  <p:par>
                                    <p:cTn id="118" presetID="42" presetClass="entr" presetSubtype="0" fill="hold" grpId="0" nodeType="withEffect">
                                      <p:stCondLst>
                                        <p:cond delay="500"/>
                                      </p:stCondLst>
                                      <p:childTnLst>
                                        <p:set>
                                          <p:cBhvr>
                                            <p:cTn id="119" dur="1" fill="hold">
                                              <p:stCondLst>
                                                <p:cond delay="0"/>
                                              </p:stCondLst>
                                            </p:cTn>
                                            <p:tgtEl>
                                              <p:spTgt spid="48"/>
                                            </p:tgtEl>
                                            <p:attrNameLst>
                                              <p:attrName>style.visibility</p:attrName>
                                            </p:attrNameLst>
                                          </p:cBhvr>
                                          <p:to>
                                            <p:strVal val="visible"/>
                                          </p:to>
                                        </p:set>
                                        <p:animEffect transition="in" filter="fade">
                                          <p:cBhvr>
                                            <p:cTn id="120" dur="1000"/>
                                            <p:tgtEl>
                                              <p:spTgt spid="48"/>
                                            </p:tgtEl>
                                          </p:cBhvr>
                                        </p:animEffect>
                                        <p:anim calcmode="lin" valueType="num">
                                          <p:cBhvr>
                                            <p:cTn id="121" dur="1000" fill="hold"/>
                                            <p:tgtEl>
                                              <p:spTgt spid="48"/>
                                            </p:tgtEl>
                                            <p:attrNameLst>
                                              <p:attrName>ppt_x</p:attrName>
                                            </p:attrNameLst>
                                          </p:cBhvr>
                                          <p:tavLst>
                                            <p:tav tm="0">
                                              <p:val>
                                                <p:strVal val="#ppt_x"/>
                                              </p:val>
                                            </p:tav>
                                            <p:tav tm="100000">
                                              <p:val>
                                                <p:strVal val="#ppt_x"/>
                                              </p:val>
                                            </p:tav>
                                          </p:tavLst>
                                        </p:anim>
                                        <p:anim calcmode="lin" valueType="num">
                                          <p:cBhvr>
                                            <p:cTn id="122" dur="1000" fill="hold"/>
                                            <p:tgtEl>
                                              <p:spTgt spid="48"/>
                                            </p:tgtEl>
                                            <p:attrNameLst>
                                              <p:attrName>ppt_y</p:attrName>
                                            </p:attrNameLst>
                                          </p:cBhvr>
                                          <p:tavLst>
                                            <p:tav tm="0">
                                              <p:val>
                                                <p:strVal val="#ppt_y+.1"/>
                                              </p:val>
                                            </p:tav>
                                            <p:tav tm="100000">
                                              <p:val>
                                                <p:strVal val="#ppt_y"/>
                                              </p:val>
                                            </p:tav>
                                          </p:tavLst>
                                        </p:anim>
                                      </p:childTnLst>
                                    </p:cTn>
                                  </p:par>
                                  <p:par>
                                    <p:cTn id="123" presetID="42" presetClass="entr" presetSubtype="0" fill="hold" grpId="0" nodeType="withEffect">
                                      <p:stCondLst>
                                        <p:cond delay="500"/>
                                      </p:stCondLst>
                                      <p:childTnLst>
                                        <p:set>
                                          <p:cBhvr>
                                            <p:cTn id="124" dur="1" fill="hold">
                                              <p:stCondLst>
                                                <p:cond delay="0"/>
                                              </p:stCondLst>
                                            </p:cTn>
                                            <p:tgtEl>
                                              <p:spTgt spid="49"/>
                                            </p:tgtEl>
                                            <p:attrNameLst>
                                              <p:attrName>style.visibility</p:attrName>
                                            </p:attrNameLst>
                                          </p:cBhvr>
                                          <p:to>
                                            <p:strVal val="visible"/>
                                          </p:to>
                                        </p:set>
                                        <p:animEffect transition="in" filter="fade">
                                          <p:cBhvr>
                                            <p:cTn id="125" dur="1000"/>
                                            <p:tgtEl>
                                              <p:spTgt spid="49"/>
                                            </p:tgtEl>
                                          </p:cBhvr>
                                        </p:animEffect>
                                        <p:anim calcmode="lin" valueType="num">
                                          <p:cBhvr>
                                            <p:cTn id="126" dur="1000" fill="hold"/>
                                            <p:tgtEl>
                                              <p:spTgt spid="49"/>
                                            </p:tgtEl>
                                            <p:attrNameLst>
                                              <p:attrName>ppt_x</p:attrName>
                                            </p:attrNameLst>
                                          </p:cBhvr>
                                          <p:tavLst>
                                            <p:tav tm="0">
                                              <p:val>
                                                <p:strVal val="#ppt_x"/>
                                              </p:val>
                                            </p:tav>
                                            <p:tav tm="100000">
                                              <p:val>
                                                <p:strVal val="#ppt_x"/>
                                              </p:val>
                                            </p:tav>
                                          </p:tavLst>
                                        </p:anim>
                                        <p:anim calcmode="lin" valueType="num">
                                          <p:cBhvr>
                                            <p:cTn id="127" dur="1000" fill="hold"/>
                                            <p:tgtEl>
                                              <p:spTgt spid="49"/>
                                            </p:tgtEl>
                                            <p:attrNameLst>
                                              <p:attrName>ppt_y</p:attrName>
                                            </p:attrNameLst>
                                          </p:cBhvr>
                                          <p:tavLst>
                                            <p:tav tm="0">
                                              <p:val>
                                                <p:strVal val="#ppt_y+.1"/>
                                              </p:val>
                                            </p:tav>
                                            <p:tav tm="100000">
                                              <p:val>
                                                <p:strVal val="#ppt_y"/>
                                              </p:val>
                                            </p:tav>
                                          </p:tavLst>
                                        </p:anim>
                                      </p:childTnLst>
                                    </p:cTn>
                                  </p:par>
                                </p:childTnLst>
                              </p:cTn>
                            </p:par>
                            <p:par>
                              <p:cTn id="128" fill="hold">
                                <p:stCondLst>
                                  <p:cond delay="15750"/>
                                </p:stCondLst>
                                <p:childTnLst>
                                  <p:par>
                                    <p:cTn id="129" presetID="2" presetClass="entr" presetSubtype="1" fill="hold" nodeType="afterEffect" p14:presetBounceEnd="53333">
                                      <p:stCondLst>
                                        <p:cond delay="0"/>
                                      </p:stCondLst>
                                      <p:childTnLst>
                                        <p:set>
                                          <p:cBhvr>
                                            <p:cTn id="130" dur="1" fill="hold">
                                              <p:stCondLst>
                                                <p:cond delay="0"/>
                                              </p:stCondLst>
                                            </p:cTn>
                                            <p:tgtEl>
                                              <p:spTgt spid="58"/>
                                            </p:tgtEl>
                                            <p:attrNameLst>
                                              <p:attrName>style.visibility</p:attrName>
                                            </p:attrNameLst>
                                          </p:cBhvr>
                                          <p:to>
                                            <p:strVal val="visible"/>
                                          </p:to>
                                        </p:set>
                                        <p:anim calcmode="lin" valueType="num" p14:bounceEnd="53333">
                                          <p:cBhvr additive="base">
                                            <p:cTn id="131" dur="750" fill="hold"/>
                                            <p:tgtEl>
                                              <p:spTgt spid="58"/>
                                            </p:tgtEl>
                                            <p:attrNameLst>
                                              <p:attrName>ppt_x</p:attrName>
                                            </p:attrNameLst>
                                          </p:cBhvr>
                                          <p:tavLst>
                                            <p:tav tm="0">
                                              <p:val>
                                                <p:strVal val="#ppt_x"/>
                                              </p:val>
                                            </p:tav>
                                            <p:tav tm="100000">
                                              <p:val>
                                                <p:strVal val="#ppt_x"/>
                                              </p:val>
                                            </p:tav>
                                          </p:tavLst>
                                        </p:anim>
                                        <p:anim calcmode="lin" valueType="num" p14:bounceEnd="53333">
                                          <p:cBhvr additive="base">
                                            <p:cTn id="132" dur="750" fill="hold"/>
                                            <p:tgtEl>
                                              <p:spTgt spid="58"/>
                                            </p:tgtEl>
                                            <p:attrNameLst>
                                              <p:attrName>ppt_y</p:attrName>
                                            </p:attrNameLst>
                                          </p:cBhvr>
                                          <p:tavLst>
                                            <p:tav tm="0">
                                              <p:val>
                                                <p:strVal val="0-#ppt_h/2"/>
                                              </p:val>
                                            </p:tav>
                                            <p:tav tm="100000">
                                              <p:val>
                                                <p:strVal val="#ppt_y"/>
                                              </p:val>
                                            </p:tav>
                                          </p:tavLst>
                                        </p:anim>
                                      </p:childTnLst>
                                    </p:cTn>
                                  </p:par>
                                </p:childTnLst>
                              </p:cTn>
                            </p:par>
                            <p:par>
                              <p:cTn id="133" fill="hold">
                                <p:stCondLst>
                                  <p:cond delay="16500"/>
                                </p:stCondLst>
                                <p:childTnLst>
                                  <p:par>
                                    <p:cTn id="134" presetID="22" presetClass="entr" presetSubtype="8" fill="hold" grpId="0" nodeType="afterEffect">
                                      <p:stCondLst>
                                        <p:cond delay="0"/>
                                      </p:stCondLst>
                                      <p:childTnLst>
                                        <p:set>
                                          <p:cBhvr>
                                            <p:cTn id="135" dur="1" fill="hold">
                                              <p:stCondLst>
                                                <p:cond delay="0"/>
                                              </p:stCondLst>
                                            </p:cTn>
                                            <p:tgtEl>
                                              <p:spTgt spid="50"/>
                                            </p:tgtEl>
                                            <p:attrNameLst>
                                              <p:attrName>style.visibility</p:attrName>
                                            </p:attrNameLst>
                                          </p:cBhvr>
                                          <p:to>
                                            <p:strVal val="visible"/>
                                          </p:to>
                                        </p:set>
                                        <p:animEffect transition="in" filter="wipe(left)">
                                          <p:cBhvr>
                                            <p:cTn id="136" dur="500"/>
                                            <p:tgtEl>
                                              <p:spTgt spid="50"/>
                                            </p:tgtEl>
                                          </p:cBhvr>
                                        </p:animEffect>
                                      </p:childTnLst>
                                    </p:cTn>
                                  </p:par>
                                  <p:par>
                                    <p:cTn id="137" presetID="22" presetClass="entr" presetSubtype="8" fill="hold" grpId="0" nodeType="withEffect">
                                      <p:stCondLst>
                                        <p:cond delay="0"/>
                                      </p:stCondLst>
                                      <p:childTnLst>
                                        <p:set>
                                          <p:cBhvr>
                                            <p:cTn id="138" dur="1" fill="hold">
                                              <p:stCondLst>
                                                <p:cond delay="0"/>
                                              </p:stCondLst>
                                            </p:cTn>
                                            <p:tgtEl>
                                              <p:spTgt spid="51"/>
                                            </p:tgtEl>
                                            <p:attrNameLst>
                                              <p:attrName>style.visibility</p:attrName>
                                            </p:attrNameLst>
                                          </p:cBhvr>
                                          <p:to>
                                            <p:strVal val="visible"/>
                                          </p:to>
                                        </p:set>
                                        <p:animEffect transition="in" filter="wipe(left)">
                                          <p:cBhvr>
                                            <p:cTn id="139" dur="500"/>
                                            <p:tgtEl>
                                              <p:spTgt spid="51"/>
                                            </p:tgtEl>
                                          </p:cBhvr>
                                        </p:animEffect>
                                      </p:childTnLst>
                                    </p:cTn>
                                  </p:par>
                                </p:childTnLst>
                              </p:cTn>
                            </p:par>
                            <p:par>
                              <p:cTn id="140" fill="hold">
                                <p:stCondLst>
                                  <p:cond delay="17000"/>
                                </p:stCondLst>
                                <p:childTnLst>
                                  <p:par>
                                    <p:cTn id="141" presetID="10" presetClass="entr" presetSubtype="0" fill="hold" grpId="0" nodeType="afterEffect">
                                      <p:stCondLst>
                                        <p:cond delay="0"/>
                                      </p:stCondLst>
                                      <p:childTnLst>
                                        <p:set>
                                          <p:cBhvr>
                                            <p:cTn id="142" dur="1" fill="hold">
                                              <p:stCondLst>
                                                <p:cond delay="0"/>
                                              </p:stCondLst>
                                            </p:cTn>
                                            <p:tgtEl>
                                              <p:spTgt spid="64"/>
                                            </p:tgtEl>
                                            <p:attrNameLst>
                                              <p:attrName>style.visibility</p:attrName>
                                            </p:attrNameLst>
                                          </p:cBhvr>
                                          <p:to>
                                            <p:strVal val="visible"/>
                                          </p:to>
                                        </p:set>
                                        <p:animEffect transition="in" filter="fade">
                                          <p:cBhvr>
                                            <p:cTn id="143" dur="125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p:bldP spid="17" grpId="0" animBg="1"/>
          <p:bldP spid="18" grpId="0" animBg="1"/>
          <p:bldP spid="22" grpId="0"/>
          <p:bldP spid="23" grpId="0"/>
          <p:bldP spid="24" grpId="0" animBg="1"/>
          <p:bldP spid="25" grpId="0" animBg="1"/>
          <p:bldP spid="26" grpId="0"/>
          <p:bldP spid="33" grpId="0" animBg="1"/>
          <p:bldP spid="34" grpId="0" animBg="1"/>
          <p:bldP spid="36" grpId="0"/>
          <p:bldP spid="37" grpId="0"/>
          <p:bldP spid="38" grpId="0" animBg="1"/>
          <p:bldP spid="39" grpId="0" animBg="1"/>
          <p:bldP spid="40" grpId="0"/>
          <p:bldP spid="41" grpId="0" animBg="1"/>
          <p:bldP spid="42" grpId="0" animBg="1"/>
          <p:bldP spid="43" grpId="0"/>
          <p:bldP spid="44" grpId="0"/>
          <p:bldP spid="45" grpId="0" animBg="1"/>
          <p:bldP spid="46" grpId="0" animBg="1"/>
          <p:bldP spid="47" grpId="0"/>
          <p:bldP spid="48" grpId="0" animBg="1"/>
          <p:bldP spid="49" grpId="0" animBg="1"/>
          <p:bldP spid="50" grpId="0"/>
          <p:bldP spid="51" grpId="0"/>
          <p:bldP spid="6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1000"/>
                                            <p:tgtEl>
                                              <p:spTgt spid="14"/>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heel(1)">
                                          <p:cBhvr>
                                            <p:cTn id="11" dur="1000"/>
                                            <p:tgtEl>
                                              <p:spTgt spid="15"/>
                                            </p:tgtEl>
                                          </p:cBhvr>
                                        </p:animEffect>
                                      </p:childTnLst>
                                    </p:cTn>
                                  </p:par>
                                  <p:par>
                                    <p:cTn id="12" presetID="2" presetClass="entr" presetSubtype="8"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additive="base">
                                            <p:cTn id="14" dur="500" fill="hold"/>
                                            <p:tgtEl>
                                              <p:spTgt spid="16"/>
                                            </p:tgtEl>
                                            <p:attrNameLst>
                                              <p:attrName>ppt_x</p:attrName>
                                            </p:attrNameLst>
                                          </p:cBhvr>
                                          <p:tavLst>
                                            <p:tav tm="0">
                                              <p:val>
                                                <p:strVal val="0-#ppt_w/2"/>
                                              </p:val>
                                            </p:tav>
                                            <p:tav tm="100000">
                                              <p:val>
                                                <p:strVal val="#ppt_x"/>
                                              </p:val>
                                            </p:tav>
                                          </p:tavLst>
                                        </p:anim>
                                        <p:anim calcmode="lin" valueType="num">
                                          <p:cBhvr additive="base">
                                            <p:cTn id="15" dur="500" fill="hold"/>
                                            <p:tgtEl>
                                              <p:spTgt spid="16"/>
                                            </p:tgtEl>
                                            <p:attrNameLst>
                                              <p:attrName>ppt_y</p:attrName>
                                            </p:attrNameLst>
                                          </p:cBhvr>
                                          <p:tavLst>
                                            <p:tav tm="0">
                                              <p:val>
                                                <p:strVal val="#ppt_y"/>
                                              </p:val>
                                            </p:tav>
                                            <p:tav tm="100000">
                                              <p:val>
                                                <p:strVal val="#ppt_y"/>
                                              </p:val>
                                            </p:tav>
                                          </p:tavLst>
                                        </p:anim>
                                      </p:childTnLst>
                                    </p:cTn>
                                  </p:par>
                                  <p:par>
                                    <p:cTn id="16" presetID="42" presetClass="entr" presetSubtype="0" fill="hold" grpId="0" nodeType="withEffect">
                                      <p:stCondLst>
                                        <p:cond delay="50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1000"/>
                                            <p:tgtEl>
                                              <p:spTgt spid="17"/>
                                            </p:tgtEl>
                                          </p:cBhvr>
                                        </p:animEffect>
                                        <p:anim calcmode="lin" valueType="num">
                                          <p:cBhvr>
                                            <p:cTn id="19" dur="1000" fill="hold"/>
                                            <p:tgtEl>
                                              <p:spTgt spid="17"/>
                                            </p:tgtEl>
                                            <p:attrNameLst>
                                              <p:attrName>ppt_x</p:attrName>
                                            </p:attrNameLst>
                                          </p:cBhvr>
                                          <p:tavLst>
                                            <p:tav tm="0">
                                              <p:val>
                                                <p:strVal val="#ppt_x"/>
                                              </p:val>
                                            </p:tav>
                                            <p:tav tm="100000">
                                              <p:val>
                                                <p:strVal val="#ppt_x"/>
                                              </p:val>
                                            </p:tav>
                                          </p:tavLst>
                                        </p:anim>
                                        <p:anim calcmode="lin" valueType="num">
                                          <p:cBhvr>
                                            <p:cTn id="20" dur="1000" fill="hold"/>
                                            <p:tgtEl>
                                              <p:spTgt spid="17"/>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1000"/>
                                            <p:tgtEl>
                                              <p:spTgt spid="18"/>
                                            </p:tgtEl>
                                          </p:cBhvr>
                                        </p:animEffect>
                                        <p:anim calcmode="lin" valueType="num">
                                          <p:cBhvr>
                                            <p:cTn id="24" dur="1000" fill="hold"/>
                                            <p:tgtEl>
                                              <p:spTgt spid="18"/>
                                            </p:tgtEl>
                                            <p:attrNameLst>
                                              <p:attrName>ppt_x</p:attrName>
                                            </p:attrNameLst>
                                          </p:cBhvr>
                                          <p:tavLst>
                                            <p:tav tm="0">
                                              <p:val>
                                                <p:strVal val="#ppt_x"/>
                                              </p:val>
                                            </p:tav>
                                            <p:tav tm="100000">
                                              <p:val>
                                                <p:strVal val="#ppt_x"/>
                                              </p:val>
                                            </p:tav>
                                          </p:tavLst>
                                        </p:anim>
                                        <p:anim calcmode="lin" valueType="num">
                                          <p:cBhvr>
                                            <p:cTn id="25" dur="1000" fill="hold"/>
                                            <p:tgtEl>
                                              <p:spTgt spid="18"/>
                                            </p:tgtEl>
                                            <p:attrNameLst>
                                              <p:attrName>ppt_y</p:attrName>
                                            </p:attrNameLst>
                                          </p:cBhvr>
                                          <p:tavLst>
                                            <p:tav tm="0">
                                              <p:val>
                                                <p:strVal val="#ppt_y+.1"/>
                                              </p:val>
                                            </p:tav>
                                            <p:tav tm="100000">
                                              <p:val>
                                                <p:strVal val="#ppt_y"/>
                                              </p:val>
                                            </p:tav>
                                          </p:tavLst>
                                        </p:anim>
                                      </p:childTnLst>
                                    </p:cTn>
                                  </p:par>
                                </p:childTnLst>
                              </p:cTn>
                            </p:par>
                            <p:par>
                              <p:cTn id="26" fill="hold">
                                <p:stCondLst>
                                  <p:cond delay="2500"/>
                                </p:stCondLst>
                                <p:childTnLst>
                                  <p:par>
                                    <p:cTn id="27" presetID="2" presetClass="entr" presetSubtype="1" fill="hold" nodeType="afterEffect">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cBhvr additive="base">
                                            <p:cTn id="29" dur="750" fill="hold"/>
                                            <p:tgtEl>
                                              <p:spTgt spid="19"/>
                                            </p:tgtEl>
                                            <p:attrNameLst>
                                              <p:attrName>ppt_x</p:attrName>
                                            </p:attrNameLst>
                                          </p:cBhvr>
                                          <p:tavLst>
                                            <p:tav tm="0">
                                              <p:val>
                                                <p:strVal val="#ppt_x"/>
                                              </p:val>
                                            </p:tav>
                                            <p:tav tm="100000">
                                              <p:val>
                                                <p:strVal val="#ppt_x"/>
                                              </p:val>
                                            </p:tav>
                                          </p:tavLst>
                                        </p:anim>
                                        <p:anim calcmode="lin" valueType="num">
                                          <p:cBhvr additive="base">
                                            <p:cTn id="30" dur="750" fill="hold"/>
                                            <p:tgtEl>
                                              <p:spTgt spid="19"/>
                                            </p:tgtEl>
                                            <p:attrNameLst>
                                              <p:attrName>ppt_y</p:attrName>
                                            </p:attrNameLst>
                                          </p:cBhvr>
                                          <p:tavLst>
                                            <p:tav tm="0">
                                              <p:val>
                                                <p:strVal val="0-#ppt_h/2"/>
                                              </p:val>
                                            </p:tav>
                                            <p:tav tm="100000">
                                              <p:val>
                                                <p:strVal val="#ppt_y"/>
                                              </p:val>
                                            </p:tav>
                                          </p:tavLst>
                                        </p:anim>
                                      </p:childTnLst>
                                    </p:cTn>
                                  </p:par>
                                </p:childTnLst>
                              </p:cTn>
                            </p:par>
                            <p:par>
                              <p:cTn id="31" fill="hold">
                                <p:stCondLst>
                                  <p:cond delay="3250"/>
                                </p:stCondLst>
                                <p:childTnLst>
                                  <p:par>
                                    <p:cTn id="32" presetID="22" presetClass="entr" presetSubtype="8"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left)">
                                          <p:cBhvr>
                                            <p:cTn id="34" dur="500"/>
                                            <p:tgtEl>
                                              <p:spTgt spid="22"/>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left)">
                                          <p:cBhvr>
                                            <p:cTn id="37" dur="500"/>
                                            <p:tgtEl>
                                              <p:spTgt spid="23"/>
                                            </p:tgtEl>
                                          </p:cBhvr>
                                        </p:animEffect>
                                      </p:childTnLst>
                                    </p:cTn>
                                  </p:par>
                                </p:childTnLst>
                              </p:cTn>
                            </p:par>
                            <p:par>
                              <p:cTn id="38" fill="hold">
                                <p:stCondLst>
                                  <p:cond delay="3750"/>
                                </p:stCondLst>
                                <p:childTnLst>
                                  <p:par>
                                    <p:cTn id="39" presetID="21" presetClass="entr" presetSubtype="1" fill="hold" grpId="0" nodeType="after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wheel(1)">
                                          <p:cBhvr>
                                            <p:cTn id="41" dur="1000"/>
                                            <p:tgtEl>
                                              <p:spTgt spid="24"/>
                                            </p:tgtEl>
                                          </p:cBhvr>
                                        </p:animEffect>
                                      </p:childTnLst>
                                    </p:cTn>
                                  </p:par>
                                </p:childTnLst>
                              </p:cTn>
                            </p:par>
                            <p:par>
                              <p:cTn id="42" fill="hold">
                                <p:stCondLst>
                                  <p:cond delay="4750"/>
                                </p:stCondLst>
                                <p:childTnLst>
                                  <p:par>
                                    <p:cTn id="43" presetID="21" presetClass="entr" presetSubtype="1" fill="hold" grpId="0" nodeType="after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wheel(1)">
                                          <p:cBhvr>
                                            <p:cTn id="45" dur="1000"/>
                                            <p:tgtEl>
                                              <p:spTgt spid="25"/>
                                            </p:tgtEl>
                                          </p:cBhvr>
                                        </p:animEffect>
                                      </p:childTnLst>
                                    </p:cTn>
                                  </p:par>
                                  <p:par>
                                    <p:cTn id="46" presetID="2" presetClass="entr" presetSubtype="8"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additive="base">
                                            <p:cTn id="48" dur="500" fill="hold"/>
                                            <p:tgtEl>
                                              <p:spTgt spid="26"/>
                                            </p:tgtEl>
                                            <p:attrNameLst>
                                              <p:attrName>ppt_x</p:attrName>
                                            </p:attrNameLst>
                                          </p:cBhvr>
                                          <p:tavLst>
                                            <p:tav tm="0">
                                              <p:val>
                                                <p:strVal val="0-#ppt_w/2"/>
                                              </p:val>
                                            </p:tav>
                                            <p:tav tm="100000">
                                              <p:val>
                                                <p:strVal val="#ppt_x"/>
                                              </p:val>
                                            </p:tav>
                                          </p:tavLst>
                                        </p:anim>
                                        <p:anim calcmode="lin" valueType="num">
                                          <p:cBhvr additive="base">
                                            <p:cTn id="49" dur="500" fill="hold"/>
                                            <p:tgtEl>
                                              <p:spTgt spid="26"/>
                                            </p:tgtEl>
                                            <p:attrNameLst>
                                              <p:attrName>ppt_y</p:attrName>
                                            </p:attrNameLst>
                                          </p:cBhvr>
                                          <p:tavLst>
                                            <p:tav tm="0">
                                              <p:val>
                                                <p:strVal val="#ppt_y"/>
                                              </p:val>
                                            </p:tav>
                                            <p:tav tm="100000">
                                              <p:val>
                                                <p:strVal val="#ppt_y"/>
                                              </p:val>
                                            </p:tav>
                                          </p:tavLst>
                                        </p:anim>
                                      </p:childTnLst>
                                    </p:cTn>
                                  </p:par>
                                  <p:par>
                                    <p:cTn id="50" presetID="42" presetClass="entr" presetSubtype="0" fill="hold" grpId="0" nodeType="withEffect">
                                      <p:stCondLst>
                                        <p:cond delay="50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1000"/>
                                            <p:tgtEl>
                                              <p:spTgt spid="33"/>
                                            </p:tgtEl>
                                          </p:cBhvr>
                                        </p:animEffect>
                                        <p:anim calcmode="lin" valueType="num">
                                          <p:cBhvr>
                                            <p:cTn id="53" dur="1000" fill="hold"/>
                                            <p:tgtEl>
                                              <p:spTgt spid="33"/>
                                            </p:tgtEl>
                                            <p:attrNameLst>
                                              <p:attrName>ppt_x</p:attrName>
                                            </p:attrNameLst>
                                          </p:cBhvr>
                                          <p:tavLst>
                                            <p:tav tm="0">
                                              <p:val>
                                                <p:strVal val="#ppt_x"/>
                                              </p:val>
                                            </p:tav>
                                            <p:tav tm="100000">
                                              <p:val>
                                                <p:strVal val="#ppt_x"/>
                                              </p:val>
                                            </p:tav>
                                          </p:tavLst>
                                        </p:anim>
                                        <p:anim calcmode="lin" valueType="num">
                                          <p:cBhvr>
                                            <p:cTn id="54" dur="1000" fill="hold"/>
                                            <p:tgtEl>
                                              <p:spTgt spid="3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500"/>
                                      </p:stCondLst>
                                      <p:childTnLst>
                                        <p:set>
                                          <p:cBhvr>
                                            <p:cTn id="56" dur="1" fill="hold">
                                              <p:stCondLst>
                                                <p:cond delay="0"/>
                                              </p:stCondLst>
                                            </p:cTn>
                                            <p:tgtEl>
                                              <p:spTgt spid="34"/>
                                            </p:tgtEl>
                                            <p:attrNameLst>
                                              <p:attrName>style.visibility</p:attrName>
                                            </p:attrNameLst>
                                          </p:cBhvr>
                                          <p:to>
                                            <p:strVal val="visible"/>
                                          </p:to>
                                        </p:set>
                                        <p:animEffect transition="in" filter="fade">
                                          <p:cBhvr>
                                            <p:cTn id="57" dur="1000"/>
                                            <p:tgtEl>
                                              <p:spTgt spid="34"/>
                                            </p:tgtEl>
                                          </p:cBhvr>
                                        </p:animEffect>
                                        <p:anim calcmode="lin" valueType="num">
                                          <p:cBhvr>
                                            <p:cTn id="58" dur="1000" fill="hold"/>
                                            <p:tgtEl>
                                              <p:spTgt spid="34"/>
                                            </p:tgtEl>
                                            <p:attrNameLst>
                                              <p:attrName>ppt_x</p:attrName>
                                            </p:attrNameLst>
                                          </p:cBhvr>
                                          <p:tavLst>
                                            <p:tav tm="0">
                                              <p:val>
                                                <p:strVal val="#ppt_x"/>
                                              </p:val>
                                            </p:tav>
                                            <p:tav tm="100000">
                                              <p:val>
                                                <p:strVal val="#ppt_x"/>
                                              </p:val>
                                            </p:tav>
                                          </p:tavLst>
                                        </p:anim>
                                        <p:anim calcmode="lin" valueType="num">
                                          <p:cBhvr>
                                            <p:cTn id="59" dur="1000" fill="hold"/>
                                            <p:tgtEl>
                                              <p:spTgt spid="34"/>
                                            </p:tgtEl>
                                            <p:attrNameLst>
                                              <p:attrName>ppt_y</p:attrName>
                                            </p:attrNameLst>
                                          </p:cBhvr>
                                          <p:tavLst>
                                            <p:tav tm="0">
                                              <p:val>
                                                <p:strVal val="#ppt_y+.1"/>
                                              </p:val>
                                            </p:tav>
                                            <p:tav tm="100000">
                                              <p:val>
                                                <p:strVal val="#ppt_y"/>
                                              </p:val>
                                            </p:tav>
                                          </p:tavLst>
                                        </p:anim>
                                      </p:childTnLst>
                                    </p:cTn>
                                  </p:par>
                                </p:childTnLst>
                              </p:cTn>
                            </p:par>
                            <p:par>
                              <p:cTn id="60" fill="hold">
                                <p:stCondLst>
                                  <p:cond delay="6250"/>
                                </p:stCondLst>
                                <p:childTnLst>
                                  <p:par>
                                    <p:cTn id="61" presetID="22" presetClass="entr" presetSubtype="8" fill="hold" grpId="0" nodeType="afterEffect">
                                      <p:stCondLst>
                                        <p:cond delay="0"/>
                                      </p:stCondLst>
                                      <p:childTnLst>
                                        <p:set>
                                          <p:cBhvr>
                                            <p:cTn id="62" dur="1" fill="hold">
                                              <p:stCondLst>
                                                <p:cond delay="0"/>
                                              </p:stCondLst>
                                            </p:cTn>
                                            <p:tgtEl>
                                              <p:spTgt spid="36"/>
                                            </p:tgtEl>
                                            <p:attrNameLst>
                                              <p:attrName>style.visibility</p:attrName>
                                            </p:attrNameLst>
                                          </p:cBhvr>
                                          <p:to>
                                            <p:strVal val="visible"/>
                                          </p:to>
                                        </p:set>
                                        <p:animEffect transition="in" filter="wipe(left)">
                                          <p:cBhvr>
                                            <p:cTn id="63" dur="500"/>
                                            <p:tgtEl>
                                              <p:spTgt spid="36"/>
                                            </p:tgtEl>
                                          </p:cBhvr>
                                        </p:animEffect>
                                      </p:childTnLst>
                                    </p:cTn>
                                  </p:par>
                                </p:childTnLst>
                              </p:cTn>
                            </p:par>
                            <p:par>
                              <p:cTn id="64" fill="hold">
                                <p:stCondLst>
                                  <p:cond delay="6750"/>
                                </p:stCondLst>
                                <p:childTnLst>
                                  <p:par>
                                    <p:cTn id="65" presetID="2" presetClass="entr" presetSubtype="1" fill="hold" nodeType="afterEffect">
                                      <p:stCondLst>
                                        <p:cond delay="0"/>
                                      </p:stCondLst>
                                      <p:childTnLst>
                                        <p:set>
                                          <p:cBhvr>
                                            <p:cTn id="66" dur="1" fill="hold">
                                              <p:stCondLst>
                                                <p:cond delay="0"/>
                                              </p:stCondLst>
                                            </p:cTn>
                                            <p:tgtEl>
                                              <p:spTgt spid="52"/>
                                            </p:tgtEl>
                                            <p:attrNameLst>
                                              <p:attrName>style.visibility</p:attrName>
                                            </p:attrNameLst>
                                          </p:cBhvr>
                                          <p:to>
                                            <p:strVal val="visible"/>
                                          </p:to>
                                        </p:set>
                                        <p:anim calcmode="lin" valueType="num">
                                          <p:cBhvr additive="base">
                                            <p:cTn id="67" dur="750" fill="hold"/>
                                            <p:tgtEl>
                                              <p:spTgt spid="52"/>
                                            </p:tgtEl>
                                            <p:attrNameLst>
                                              <p:attrName>ppt_x</p:attrName>
                                            </p:attrNameLst>
                                          </p:cBhvr>
                                          <p:tavLst>
                                            <p:tav tm="0">
                                              <p:val>
                                                <p:strVal val="#ppt_x"/>
                                              </p:val>
                                            </p:tav>
                                            <p:tav tm="100000">
                                              <p:val>
                                                <p:strVal val="#ppt_x"/>
                                              </p:val>
                                            </p:tav>
                                          </p:tavLst>
                                        </p:anim>
                                        <p:anim calcmode="lin" valueType="num">
                                          <p:cBhvr additive="base">
                                            <p:cTn id="68" dur="750" fill="hold"/>
                                            <p:tgtEl>
                                              <p:spTgt spid="52"/>
                                            </p:tgtEl>
                                            <p:attrNameLst>
                                              <p:attrName>ppt_y</p:attrName>
                                            </p:attrNameLst>
                                          </p:cBhvr>
                                          <p:tavLst>
                                            <p:tav tm="0">
                                              <p:val>
                                                <p:strVal val="0-#ppt_h/2"/>
                                              </p:val>
                                            </p:tav>
                                            <p:tav tm="100000">
                                              <p:val>
                                                <p:strVal val="#ppt_y"/>
                                              </p:val>
                                            </p:tav>
                                          </p:tavLst>
                                        </p:anim>
                                      </p:childTnLst>
                                    </p:cTn>
                                  </p:par>
                                  <p:par>
                                    <p:cTn id="69" presetID="22" presetClass="entr" presetSubtype="8"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wipe(left)">
                                          <p:cBhvr>
                                            <p:cTn id="71" dur="500"/>
                                            <p:tgtEl>
                                              <p:spTgt spid="37"/>
                                            </p:tgtEl>
                                          </p:cBhvr>
                                        </p:animEffect>
                                      </p:childTnLst>
                                    </p:cTn>
                                  </p:par>
                                </p:childTnLst>
                              </p:cTn>
                            </p:par>
                            <p:par>
                              <p:cTn id="72" fill="hold">
                                <p:stCondLst>
                                  <p:cond delay="7500"/>
                                </p:stCondLst>
                                <p:childTnLst>
                                  <p:par>
                                    <p:cTn id="73" presetID="21" presetClass="entr" presetSubtype="1" fill="hold" grpId="0" nodeType="afterEffect">
                                      <p:stCondLst>
                                        <p:cond delay="0"/>
                                      </p:stCondLst>
                                      <p:childTnLst>
                                        <p:set>
                                          <p:cBhvr>
                                            <p:cTn id="74" dur="1" fill="hold">
                                              <p:stCondLst>
                                                <p:cond delay="0"/>
                                              </p:stCondLst>
                                            </p:cTn>
                                            <p:tgtEl>
                                              <p:spTgt spid="38"/>
                                            </p:tgtEl>
                                            <p:attrNameLst>
                                              <p:attrName>style.visibility</p:attrName>
                                            </p:attrNameLst>
                                          </p:cBhvr>
                                          <p:to>
                                            <p:strVal val="visible"/>
                                          </p:to>
                                        </p:set>
                                        <p:animEffect transition="in" filter="wheel(1)">
                                          <p:cBhvr>
                                            <p:cTn id="75" dur="2000"/>
                                            <p:tgtEl>
                                              <p:spTgt spid="38"/>
                                            </p:tgtEl>
                                          </p:cBhvr>
                                        </p:animEffect>
                                      </p:childTnLst>
                                    </p:cTn>
                                  </p:par>
                                </p:childTnLst>
                              </p:cTn>
                            </p:par>
                            <p:par>
                              <p:cTn id="76" fill="hold">
                                <p:stCondLst>
                                  <p:cond delay="9500"/>
                                </p:stCondLst>
                                <p:childTnLst>
                                  <p:par>
                                    <p:cTn id="77" presetID="21" presetClass="entr" presetSubtype="1" fill="hold" grpId="0" nodeType="afterEffect">
                                      <p:stCondLst>
                                        <p:cond delay="0"/>
                                      </p:stCondLst>
                                      <p:childTnLst>
                                        <p:set>
                                          <p:cBhvr>
                                            <p:cTn id="78" dur="1" fill="hold">
                                              <p:stCondLst>
                                                <p:cond delay="0"/>
                                              </p:stCondLst>
                                            </p:cTn>
                                            <p:tgtEl>
                                              <p:spTgt spid="39"/>
                                            </p:tgtEl>
                                            <p:attrNameLst>
                                              <p:attrName>style.visibility</p:attrName>
                                            </p:attrNameLst>
                                          </p:cBhvr>
                                          <p:to>
                                            <p:strVal val="visible"/>
                                          </p:to>
                                        </p:set>
                                        <p:animEffect transition="in" filter="wheel(1)">
                                          <p:cBhvr>
                                            <p:cTn id="79" dur="1000"/>
                                            <p:tgtEl>
                                              <p:spTgt spid="39"/>
                                            </p:tgtEl>
                                          </p:cBhvr>
                                        </p:animEffect>
                                      </p:childTnLst>
                                    </p:cTn>
                                  </p:par>
                                  <p:par>
                                    <p:cTn id="80" presetID="2" presetClass="entr" presetSubtype="8" fill="hold" grpId="0" nodeType="withEffect">
                                      <p:stCondLst>
                                        <p:cond delay="0"/>
                                      </p:stCondLst>
                                      <p:childTnLst>
                                        <p:set>
                                          <p:cBhvr>
                                            <p:cTn id="81" dur="1" fill="hold">
                                              <p:stCondLst>
                                                <p:cond delay="0"/>
                                              </p:stCondLst>
                                            </p:cTn>
                                            <p:tgtEl>
                                              <p:spTgt spid="40"/>
                                            </p:tgtEl>
                                            <p:attrNameLst>
                                              <p:attrName>style.visibility</p:attrName>
                                            </p:attrNameLst>
                                          </p:cBhvr>
                                          <p:to>
                                            <p:strVal val="visible"/>
                                          </p:to>
                                        </p:set>
                                        <p:anim calcmode="lin" valueType="num">
                                          <p:cBhvr additive="base">
                                            <p:cTn id="82" dur="500" fill="hold"/>
                                            <p:tgtEl>
                                              <p:spTgt spid="40"/>
                                            </p:tgtEl>
                                            <p:attrNameLst>
                                              <p:attrName>ppt_x</p:attrName>
                                            </p:attrNameLst>
                                          </p:cBhvr>
                                          <p:tavLst>
                                            <p:tav tm="0">
                                              <p:val>
                                                <p:strVal val="0-#ppt_w/2"/>
                                              </p:val>
                                            </p:tav>
                                            <p:tav tm="100000">
                                              <p:val>
                                                <p:strVal val="#ppt_x"/>
                                              </p:val>
                                            </p:tav>
                                          </p:tavLst>
                                        </p:anim>
                                        <p:anim calcmode="lin" valueType="num">
                                          <p:cBhvr additive="base">
                                            <p:cTn id="83" dur="500" fill="hold"/>
                                            <p:tgtEl>
                                              <p:spTgt spid="40"/>
                                            </p:tgtEl>
                                            <p:attrNameLst>
                                              <p:attrName>ppt_y</p:attrName>
                                            </p:attrNameLst>
                                          </p:cBhvr>
                                          <p:tavLst>
                                            <p:tav tm="0">
                                              <p:val>
                                                <p:strVal val="#ppt_y"/>
                                              </p:val>
                                            </p:tav>
                                            <p:tav tm="100000">
                                              <p:val>
                                                <p:strVal val="#ppt_y"/>
                                              </p:val>
                                            </p:tav>
                                          </p:tavLst>
                                        </p:anim>
                                      </p:childTnLst>
                                    </p:cTn>
                                  </p:par>
                                  <p:par>
                                    <p:cTn id="84" presetID="42" presetClass="entr" presetSubtype="0" fill="hold" grpId="0" nodeType="withEffect">
                                      <p:stCondLst>
                                        <p:cond delay="500"/>
                                      </p:stCondLst>
                                      <p:childTnLst>
                                        <p:set>
                                          <p:cBhvr>
                                            <p:cTn id="85" dur="1" fill="hold">
                                              <p:stCondLst>
                                                <p:cond delay="0"/>
                                              </p:stCondLst>
                                            </p:cTn>
                                            <p:tgtEl>
                                              <p:spTgt spid="41"/>
                                            </p:tgtEl>
                                            <p:attrNameLst>
                                              <p:attrName>style.visibility</p:attrName>
                                            </p:attrNameLst>
                                          </p:cBhvr>
                                          <p:to>
                                            <p:strVal val="visible"/>
                                          </p:to>
                                        </p:set>
                                        <p:animEffect transition="in" filter="fade">
                                          <p:cBhvr>
                                            <p:cTn id="86" dur="1000"/>
                                            <p:tgtEl>
                                              <p:spTgt spid="41"/>
                                            </p:tgtEl>
                                          </p:cBhvr>
                                        </p:animEffect>
                                        <p:anim calcmode="lin" valueType="num">
                                          <p:cBhvr>
                                            <p:cTn id="87" dur="1000" fill="hold"/>
                                            <p:tgtEl>
                                              <p:spTgt spid="41"/>
                                            </p:tgtEl>
                                            <p:attrNameLst>
                                              <p:attrName>ppt_x</p:attrName>
                                            </p:attrNameLst>
                                          </p:cBhvr>
                                          <p:tavLst>
                                            <p:tav tm="0">
                                              <p:val>
                                                <p:strVal val="#ppt_x"/>
                                              </p:val>
                                            </p:tav>
                                            <p:tav tm="100000">
                                              <p:val>
                                                <p:strVal val="#ppt_x"/>
                                              </p:val>
                                            </p:tav>
                                          </p:tavLst>
                                        </p:anim>
                                        <p:anim calcmode="lin" valueType="num">
                                          <p:cBhvr>
                                            <p:cTn id="88" dur="1000" fill="hold"/>
                                            <p:tgtEl>
                                              <p:spTgt spid="41"/>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500"/>
                                      </p:stCondLst>
                                      <p:childTnLst>
                                        <p:set>
                                          <p:cBhvr>
                                            <p:cTn id="90" dur="1" fill="hold">
                                              <p:stCondLst>
                                                <p:cond delay="0"/>
                                              </p:stCondLst>
                                            </p:cTn>
                                            <p:tgtEl>
                                              <p:spTgt spid="42"/>
                                            </p:tgtEl>
                                            <p:attrNameLst>
                                              <p:attrName>style.visibility</p:attrName>
                                            </p:attrNameLst>
                                          </p:cBhvr>
                                          <p:to>
                                            <p:strVal val="visible"/>
                                          </p:to>
                                        </p:set>
                                        <p:animEffect transition="in" filter="fade">
                                          <p:cBhvr>
                                            <p:cTn id="91" dur="1000"/>
                                            <p:tgtEl>
                                              <p:spTgt spid="42"/>
                                            </p:tgtEl>
                                          </p:cBhvr>
                                        </p:animEffect>
                                        <p:anim calcmode="lin" valueType="num">
                                          <p:cBhvr>
                                            <p:cTn id="92" dur="1000" fill="hold"/>
                                            <p:tgtEl>
                                              <p:spTgt spid="42"/>
                                            </p:tgtEl>
                                            <p:attrNameLst>
                                              <p:attrName>ppt_x</p:attrName>
                                            </p:attrNameLst>
                                          </p:cBhvr>
                                          <p:tavLst>
                                            <p:tav tm="0">
                                              <p:val>
                                                <p:strVal val="#ppt_x"/>
                                              </p:val>
                                            </p:tav>
                                            <p:tav tm="100000">
                                              <p:val>
                                                <p:strVal val="#ppt_x"/>
                                              </p:val>
                                            </p:tav>
                                          </p:tavLst>
                                        </p:anim>
                                        <p:anim calcmode="lin" valueType="num">
                                          <p:cBhvr>
                                            <p:cTn id="93" dur="1000" fill="hold"/>
                                            <p:tgtEl>
                                              <p:spTgt spid="42"/>
                                            </p:tgtEl>
                                            <p:attrNameLst>
                                              <p:attrName>ppt_y</p:attrName>
                                            </p:attrNameLst>
                                          </p:cBhvr>
                                          <p:tavLst>
                                            <p:tav tm="0">
                                              <p:val>
                                                <p:strVal val="#ppt_y+.1"/>
                                              </p:val>
                                            </p:tav>
                                            <p:tav tm="100000">
                                              <p:val>
                                                <p:strVal val="#ppt_y"/>
                                              </p:val>
                                            </p:tav>
                                          </p:tavLst>
                                        </p:anim>
                                      </p:childTnLst>
                                    </p:cTn>
                                  </p:par>
                                </p:childTnLst>
                              </p:cTn>
                            </p:par>
                            <p:par>
                              <p:cTn id="94" fill="hold">
                                <p:stCondLst>
                                  <p:cond delay="11000"/>
                                </p:stCondLst>
                                <p:childTnLst>
                                  <p:par>
                                    <p:cTn id="95" presetID="2" presetClass="entr" presetSubtype="1" fill="hold" nodeType="afterEffect">
                                      <p:stCondLst>
                                        <p:cond delay="0"/>
                                      </p:stCondLst>
                                      <p:childTnLst>
                                        <p:set>
                                          <p:cBhvr>
                                            <p:cTn id="96" dur="1" fill="hold">
                                              <p:stCondLst>
                                                <p:cond delay="0"/>
                                              </p:stCondLst>
                                            </p:cTn>
                                            <p:tgtEl>
                                              <p:spTgt spid="55"/>
                                            </p:tgtEl>
                                            <p:attrNameLst>
                                              <p:attrName>style.visibility</p:attrName>
                                            </p:attrNameLst>
                                          </p:cBhvr>
                                          <p:to>
                                            <p:strVal val="visible"/>
                                          </p:to>
                                        </p:set>
                                        <p:anim calcmode="lin" valueType="num">
                                          <p:cBhvr additive="base">
                                            <p:cTn id="97" dur="750" fill="hold"/>
                                            <p:tgtEl>
                                              <p:spTgt spid="55"/>
                                            </p:tgtEl>
                                            <p:attrNameLst>
                                              <p:attrName>ppt_x</p:attrName>
                                            </p:attrNameLst>
                                          </p:cBhvr>
                                          <p:tavLst>
                                            <p:tav tm="0">
                                              <p:val>
                                                <p:strVal val="#ppt_x"/>
                                              </p:val>
                                            </p:tav>
                                            <p:tav tm="100000">
                                              <p:val>
                                                <p:strVal val="#ppt_x"/>
                                              </p:val>
                                            </p:tav>
                                          </p:tavLst>
                                        </p:anim>
                                        <p:anim calcmode="lin" valueType="num">
                                          <p:cBhvr additive="base">
                                            <p:cTn id="98" dur="750" fill="hold"/>
                                            <p:tgtEl>
                                              <p:spTgt spid="55"/>
                                            </p:tgtEl>
                                            <p:attrNameLst>
                                              <p:attrName>ppt_y</p:attrName>
                                            </p:attrNameLst>
                                          </p:cBhvr>
                                          <p:tavLst>
                                            <p:tav tm="0">
                                              <p:val>
                                                <p:strVal val="0-#ppt_h/2"/>
                                              </p:val>
                                            </p:tav>
                                            <p:tav tm="100000">
                                              <p:val>
                                                <p:strVal val="#ppt_y"/>
                                              </p:val>
                                            </p:tav>
                                          </p:tavLst>
                                        </p:anim>
                                      </p:childTnLst>
                                    </p:cTn>
                                  </p:par>
                                </p:childTnLst>
                              </p:cTn>
                            </p:par>
                            <p:par>
                              <p:cTn id="99" fill="hold">
                                <p:stCondLst>
                                  <p:cond delay="11750"/>
                                </p:stCondLst>
                                <p:childTnLst>
                                  <p:par>
                                    <p:cTn id="100" presetID="22" presetClass="entr" presetSubtype="8" fill="hold" grpId="0" nodeType="afterEffect">
                                      <p:stCondLst>
                                        <p:cond delay="0"/>
                                      </p:stCondLst>
                                      <p:childTnLst>
                                        <p:set>
                                          <p:cBhvr>
                                            <p:cTn id="101" dur="1" fill="hold">
                                              <p:stCondLst>
                                                <p:cond delay="0"/>
                                              </p:stCondLst>
                                            </p:cTn>
                                            <p:tgtEl>
                                              <p:spTgt spid="43"/>
                                            </p:tgtEl>
                                            <p:attrNameLst>
                                              <p:attrName>style.visibility</p:attrName>
                                            </p:attrNameLst>
                                          </p:cBhvr>
                                          <p:to>
                                            <p:strVal val="visible"/>
                                          </p:to>
                                        </p:set>
                                        <p:animEffect transition="in" filter="wipe(left)">
                                          <p:cBhvr>
                                            <p:cTn id="102" dur="500"/>
                                            <p:tgtEl>
                                              <p:spTgt spid="43"/>
                                            </p:tgtEl>
                                          </p:cBhvr>
                                        </p:animEffect>
                                      </p:childTnLst>
                                    </p:cTn>
                                  </p:par>
                                  <p:par>
                                    <p:cTn id="103" presetID="22" presetClass="entr" presetSubtype="8" fill="hold" grpId="0" nodeType="withEffect">
                                      <p:stCondLst>
                                        <p:cond delay="0"/>
                                      </p:stCondLst>
                                      <p:childTnLst>
                                        <p:set>
                                          <p:cBhvr>
                                            <p:cTn id="104" dur="1" fill="hold">
                                              <p:stCondLst>
                                                <p:cond delay="0"/>
                                              </p:stCondLst>
                                            </p:cTn>
                                            <p:tgtEl>
                                              <p:spTgt spid="44"/>
                                            </p:tgtEl>
                                            <p:attrNameLst>
                                              <p:attrName>style.visibility</p:attrName>
                                            </p:attrNameLst>
                                          </p:cBhvr>
                                          <p:to>
                                            <p:strVal val="visible"/>
                                          </p:to>
                                        </p:set>
                                        <p:animEffect transition="in" filter="wipe(left)">
                                          <p:cBhvr>
                                            <p:cTn id="105" dur="500"/>
                                            <p:tgtEl>
                                              <p:spTgt spid="44"/>
                                            </p:tgtEl>
                                          </p:cBhvr>
                                        </p:animEffect>
                                      </p:childTnLst>
                                    </p:cTn>
                                  </p:par>
                                </p:childTnLst>
                              </p:cTn>
                            </p:par>
                            <p:par>
                              <p:cTn id="106" fill="hold">
                                <p:stCondLst>
                                  <p:cond delay="12250"/>
                                </p:stCondLst>
                                <p:childTnLst>
                                  <p:par>
                                    <p:cTn id="107" presetID="21" presetClass="entr" presetSubtype="1" fill="hold" grpId="0" nodeType="afterEffect">
                                      <p:stCondLst>
                                        <p:cond delay="0"/>
                                      </p:stCondLst>
                                      <p:childTnLst>
                                        <p:set>
                                          <p:cBhvr>
                                            <p:cTn id="108" dur="1" fill="hold">
                                              <p:stCondLst>
                                                <p:cond delay="0"/>
                                              </p:stCondLst>
                                            </p:cTn>
                                            <p:tgtEl>
                                              <p:spTgt spid="45"/>
                                            </p:tgtEl>
                                            <p:attrNameLst>
                                              <p:attrName>style.visibility</p:attrName>
                                            </p:attrNameLst>
                                          </p:cBhvr>
                                          <p:to>
                                            <p:strVal val="visible"/>
                                          </p:to>
                                        </p:set>
                                        <p:animEffect transition="in" filter="wheel(1)">
                                          <p:cBhvr>
                                            <p:cTn id="109" dur="2000"/>
                                            <p:tgtEl>
                                              <p:spTgt spid="45"/>
                                            </p:tgtEl>
                                          </p:cBhvr>
                                        </p:animEffect>
                                      </p:childTnLst>
                                    </p:cTn>
                                  </p:par>
                                </p:childTnLst>
                              </p:cTn>
                            </p:par>
                            <p:par>
                              <p:cTn id="110" fill="hold">
                                <p:stCondLst>
                                  <p:cond delay="14250"/>
                                </p:stCondLst>
                                <p:childTnLst>
                                  <p:par>
                                    <p:cTn id="111" presetID="21" presetClass="entr" presetSubtype="1" fill="hold" grpId="0" nodeType="afterEffect">
                                      <p:stCondLst>
                                        <p:cond delay="0"/>
                                      </p:stCondLst>
                                      <p:childTnLst>
                                        <p:set>
                                          <p:cBhvr>
                                            <p:cTn id="112" dur="1" fill="hold">
                                              <p:stCondLst>
                                                <p:cond delay="0"/>
                                              </p:stCondLst>
                                            </p:cTn>
                                            <p:tgtEl>
                                              <p:spTgt spid="46"/>
                                            </p:tgtEl>
                                            <p:attrNameLst>
                                              <p:attrName>style.visibility</p:attrName>
                                            </p:attrNameLst>
                                          </p:cBhvr>
                                          <p:to>
                                            <p:strVal val="visible"/>
                                          </p:to>
                                        </p:set>
                                        <p:animEffect transition="in" filter="wheel(1)">
                                          <p:cBhvr>
                                            <p:cTn id="113" dur="1000"/>
                                            <p:tgtEl>
                                              <p:spTgt spid="46"/>
                                            </p:tgtEl>
                                          </p:cBhvr>
                                        </p:animEffect>
                                      </p:childTnLst>
                                    </p:cTn>
                                  </p:par>
                                  <p:par>
                                    <p:cTn id="114" presetID="2" presetClass="entr" presetSubtype="8" fill="hold" grpId="0" nodeType="withEffect">
                                      <p:stCondLst>
                                        <p:cond delay="0"/>
                                      </p:stCondLst>
                                      <p:childTnLst>
                                        <p:set>
                                          <p:cBhvr>
                                            <p:cTn id="115" dur="1" fill="hold">
                                              <p:stCondLst>
                                                <p:cond delay="0"/>
                                              </p:stCondLst>
                                            </p:cTn>
                                            <p:tgtEl>
                                              <p:spTgt spid="47"/>
                                            </p:tgtEl>
                                            <p:attrNameLst>
                                              <p:attrName>style.visibility</p:attrName>
                                            </p:attrNameLst>
                                          </p:cBhvr>
                                          <p:to>
                                            <p:strVal val="visible"/>
                                          </p:to>
                                        </p:set>
                                        <p:anim calcmode="lin" valueType="num">
                                          <p:cBhvr additive="base">
                                            <p:cTn id="116" dur="500" fill="hold"/>
                                            <p:tgtEl>
                                              <p:spTgt spid="47"/>
                                            </p:tgtEl>
                                            <p:attrNameLst>
                                              <p:attrName>ppt_x</p:attrName>
                                            </p:attrNameLst>
                                          </p:cBhvr>
                                          <p:tavLst>
                                            <p:tav tm="0">
                                              <p:val>
                                                <p:strVal val="0-#ppt_w/2"/>
                                              </p:val>
                                            </p:tav>
                                            <p:tav tm="100000">
                                              <p:val>
                                                <p:strVal val="#ppt_x"/>
                                              </p:val>
                                            </p:tav>
                                          </p:tavLst>
                                        </p:anim>
                                        <p:anim calcmode="lin" valueType="num">
                                          <p:cBhvr additive="base">
                                            <p:cTn id="117" dur="500" fill="hold"/>
                                            <p:tgtEl>
                                              <p:spTgt spid="47"/>
                                            </p:tgtEl>
                                            <p:attrNameLst>
                                              <p:attrName>ppt_y</p:attrName>
                                            </p:attrNameLst>
                                          </p:cBhvr>
                                          <p:tavLst>
                                            <p:tav tm="0">
                                              <p:val>
                                                <p:strVal val="#ppt_y"/>
                                              </p:val>
                                            </p:tav>
                                            <p:tav tm="100000">
                                              <p:val>
                                                <p:strVal val="#ppt_y"/>
                                              </p:val>
                                            </p:tav>
                                          </p:tavLst>
                                        </p:anim>
                                      </p:childTnLst>
                                    </p:cTn>
                                  </p:par>
                                  <p:par>
                                    <p:cTn id="118" presetID="42" presetClass="entr" presetSubtype="0" fill="hold" grpId="0" nodeType="withEffect">
                                      <p:stCondLst>
                                        <p:cond delay="500"/>
                                      </p:stCondLst>
                                      <p:childTnLst>
                                        <p:set>
                                          <p:cBhvr>
                                            <p:cTn id="119" dur="1" fill="hold">
                                              <p:stCondLst>
                                                <p:cond delay="0"/>
                                              </p:stCondLst>
                                            </p:cTn>
                                            <p:tgtEl>
                                              <p:spTgt spid="48"/>
                                            </p:tgtEl>
                                            <p:attrNameLst>
                                              <p:attrName>style.visibility</p:attrName>
                                            </p:attrNameLst>
                                          </p:cBhvr>
                                          <p:to>
                                            <p:strVal val="visible"/>
                                          </p:to>
                                        </p:set>
                                        <p:animEffect transition="in" filter="fade">
                                          <p:cBhvr>
                                            <p:cTn id="120" dur="1000"/>
                                            <p:tgtEl>
                                              <p:spTgt spid="48"/>
                                            </p:tgtEl>
                                          </p:cBhvr>
                                        </p:animEffect>
                                        <p:anim calcmode="lin" valueType="num">
                                          <p:cBhvr>
                                            <p:cTn id="121" dur="1000" fill="hold"/>
                                            <p:tgtEl>
                                              <p:spTgt spid="48"/>
                                            </p:tgtEl>
                                            <p:attrNameLst>
                                              <p:attrName>ppt_x</p:attrName>
                                            </p:attrNameLst>
                                          </p:cBhvr>
                                          <p:tavLst>
                                            <p:tav tm="0">
                                              <p:val>
                                                <p:strVal val="#ppt_x"/>
                                              </p:val>
                                            </p:tav>
                                            <p:tav tm="100000">
                                              <p:val>
                                                <p:strVal val="#ppt_x"/>
                                              </p:val>
                                            </p:tav>
                                          </p:tavLst>
                                        </p:anim>
                                        <p:anim calcmode="lin" valueType="num">
                                          <p:cBhvr>
                                            <p:cTn id="122" dur="1000" fill="hold"/>
                                            <p:tgtEl>
                                              <p:spTgt spid="48"/>
                                            </p:tgtEl>
                                            <p:attrNameLst>
                                              <p:attrName>ppt_y</p:attrName>
                                            </p:attrNameLst>
                                          </p:cBhvr>
                                          <p:tavLst>
                                            <p:tav tm="0">
                                              <p:val>
                                                <p:strVal val="#ppt_y+.1"/>
                                              </p:val>
                                            </p:tav>
                                            <p:tav tm="100000">
                                              <p:val>
                                                <p:strVal val="#ppt_y"/>
                                              </p:val>
                                            </p:tav>
                                          </p:tavLst>
                                        </p:anim>
                                      </p:childTnLst>
                                    </p:cTn>
                                  </p:par>
                                  <p:par>
                                    <p:cTn id="123" presetID="42" presetClass="entr" presetSubtype="0" fill="hold" grpId="0" nodeType="withEffect">
                                      <p:stCondLst>
                                        <p:cond delay="500"/>
                                      </p:stCondLst>
                                      <p:childTnLst>
                                        <p:set>
                                          <p:cBhvr>
                                            <p:cTn id="124" dur="1" fill="hold">
                                              <p:stCondLst>
                                                <p:cond delay="0"/>
                                              </p:stCondLst>
                                            </p:cTn>
                                            <p:tgtEl>
                                              <p:spTgt spid="49"/>
                                            </p:tgtEl>
                                            <p:attrNameLst>
                                              <p:attrName>style.visibility</p:attrName>
                                            </p:attrNameLst>
                                          </p:cBhvr>
                                          <p:to>
                                            <p:strVal val="visible"/>
                                          </p:to>
                                        </p:set>
                                        <p:animEffect transition="in" filter="fade">
                                          <p:cBhvr>
                                            <p:cTn id="125" dur="1000"/>
                                            <p:tgtEl>
                                              <p:spTgt spid="49"/>
                                            </p:tgtEl>
                                          </p:cBhvr>
                                        </p:animEffect>
                                        <p:anim calcmode="lin" valueType="num">
                                          <p:cBhvr>
                                            <p:cTn id="126" dur="1000" fill="hold"/>
                                            <p:tgtEl>
                                              <p:spTgt spid="49"/>
                                            </p:tgtEl>
                                            <p:attrNameLst>
                                              <p:attrName>ppt_x</p:attrName>
                                            </p:attrNameLst>
                                          </p:cBhvr>
                                          <p:tavLst>
                                            <p:tav tm="0">
                                              <p:val>
                                                <p:strVal val="#ppt_x"/>
                                              </p:val>
                                            </p:tav>
                                            <p:tav tm="100000">
                                              <p:val>
                                                <p:strVal val="#ppt_x"/>
                                              </p:val>
                                            </p:tav>
                                          </p:tavLst>
                                        </p:anim>
                                        <p:anim calcmode="lin" valueType="num">
                                          <p:cBhvr>
                                            <p:cTn id="127" dur="1000" fill="hold"/>
                                            <p:tgtEl>
                                              <p:spTgt spid="49"/>
                                            </p:tgtEl>
                                            <p:attrNameLst>
                                              <p:attrName>ppt_y</p:attrName>
                                            </p:attrNameLst>
                                          </p:cBhvr>
                                          <p:tavLst>
                                            <p:tav tm="0">
                                              <p:val>
                                                <p:strVal val="#ppt_y+.1"/>
                                              </p:val>
                                            </p:tav>
                                            <p:tav tm="100000">
                                              <p:val>
                                                <p:strVal val="#ppt_y"/>
                                              </p:val>
                                            </p:tav>
                                          </p:tavLst>
                                        </p:anim>
                                      </p:childTnLst>
                                    </p:cTn>
                                  </p:par>
                                </p:childTnLst>
                              </p:cTn>
                            </p:par>
                            <p:par>
                              <p:cTn id="128" fill="hold">
                                <p:stCondLst>
                                  <p:cond delay="15750"/>
                                </p:stCondLst>
                                <p:childTnLst>
                                  <p:par>
                                    <p:cTn id="129" presetID="2" presetClass="entr" presetSubtype="1" fill="hold" nodeType="afterEffect">
                                      <p:stCondLst>
                                        <p:cond delay="0"/>
                                      </p:stCondLst>
                                      <p:childTnLst>
                                        <p:set>
                                          <p:cBhvr>
                                            <p:cTn id="130" dur="1" fill="hold">
                                              <p:stCondLst>
                                                <p:cond delay="0"/>
                                              </p:stCondLst>
                                            </p:cTn>
                                            <p:tgtEl>
                                              <p:spTgt spid="58"/>
                                            </p:tgtEl>
                                            <p:attrNameLst>
                                              <p:attrName>style.visibility</p:attrName>
                                            </p:attrNameLst>
                                          </p:cBhvr>
                                          <p:to>
                                            <p:strVal val="visible"/>
                                          </p:to>
                                        </p:set>
                                        <p:anim calcmode="lin" valueType="num">
                                          <p:cBhvr additive="base">
                                            <p:cTn id="131" dur="750" fill="hold"/>
                                            <p:tgtEl>
                                              <p:spTgt spid="58"/>
                                            </p:tgtEl>
                                            <p:attrNameLst>
                                              <p:attrName>ppt_x</p:attrName>
                                            </p:attrNameLst>
                                          </p:cBhvr>
                                          <p:tavLst>
                                            <p:tav tm="0">
                                              <p:val>
                                                <p:strVal val="#ppt_x"/>
                                              </p:val>
                                            </p:tav>
                                            <p:tav tm="100000">
                                              <p:val>
                                                <p:strVal val="#ppt_x"/>
                                              </p:val>
                                            </p:tav>
                                          </p:tavLst>
                                        </p:anim>
                                        <p:anim calcmode="lin" valueType="num">
                                          <p:cBhvr additive="base">
                                            <p:cTn id="132" dur="750" fill="hold"/>
                                            <p:tgtEl>
                                              <p:spTgt spid="58"/>
                                            </p:tgtEl>
                                            <p:attrNameLst>
                                              <p:attrName>ppt_y</p:attrName>
                                            </p:attrNameLst>
                                          </p:cBhvr>
                                          <p:tavLst>
                                            <p:tav tm="0">
                                              <p:val>
                                                <p:strVal val="0-#ppt_h/2"/>
                                              </p:val>
                                            </p:tav>
                                            <p:tav tm="100000">
                                              <p:val>
                                                <p:strVal val="#ppt_y"/>
                                              </p:val>
                                            </p:tav>
                                          </p:tavLst>
                                        </p:anim>
                                      </p:childTnLst>
                                    </p:cTn>
                                  </p:par>
                                </p:childTnLst>
                              </p:cTn>
                            </p:par>
                            <p:par>
                              <p:cTn id="133" fill="hold">
                                <p:stCondLst>
                                  <p:cond delay="16500"/>
                                </p:stCondLst>
                                <p:childTnLst>
                                  <p:par>
                                    <p:cTn id="134" presetID="22" presetClass="entr" presetSubtype="8" fill="hold" grpId="0" nodeType="afterEffect">
                                      <p:stCondLst>
                                        <p:cond delay="0"/>
                                      </p:stCondLst>
                                      <p:childTnLst>
                                        <p:set>
                                          <p:cBhvr>
                                            <p:cTn id="135" dur="1" fill="hold">
                                              <p:stCondLst>
                                                <p:cond delay="0"/>
                                              </p:stCondLst>
                                            </p:cTn>
                                            <p:tgtEl>
                                              <p:spTgt spid="50"/>
                                            </p:tgtEl>
                                            <p:attrNameLst>
                                              <p:attrName>style.visibility</p:attrName>
                                            </p:attrNameLst>
                                          </p:cBhvr>
                                          <p:to>
                                            <p:strVal val="visible"/>
                                          </p:to>
                                        </p:set>
                                        <p:animEffect transition="in" filter="wipe(left)">
                                          <p:cBhvr>
                                            <p:cTn id="136" dur="500"/>
                                            <p:tgtEl>
                                              <p:spTgt spid="50"/>
                                            </p:tgtEl>
                                          </p:cBhvr>
                                        </p:animEffect>
                                      </p:childTnLst>
                                    </p:cTn>
                                  </p:par>
                                  <p:par>
                                    <p:cTn id="137" presetID="22" presetClass="entr" presetSubtype="8" fill="hold" grpId="0" nodeType="withEffect">
                                      <p:stCondLst>
                                        <p:cond delay="0"/>
                                      </p:stCondLst>
                                      <p:childTnLst>
                                        <p:set>
                                          <p:cBhvr>
                                            <p:cTn id="138" dur="1" fill="hold">
                                              <p:stCondLst>
                                                <p:cond delay="0"/>
                                              </p:stCondLst>
                                            </p:cTn>
                                            <p:tgtEl>
                                              <p:spTgt spid="51"/>
                                            </p:tgtEl>
                                            <p:attrNameLst>
                                              <p:attrName>style.visibility</p:attrName>
                                            </p:attrNameLst>
                                          </p:cBhvr>
                                          <p:to>
                                            <p:strVal val="visible"/>
                                          </p:to>
                                        </p:set>
                                        <p:animEffect transition="in" filter="wipe(left)">
                                          <p:cBhvr>
                                            <p:cTn id="139" dur="500"/>
                                            <p:tgtEl>
                                              <p:spTgt spid="51"/>
                                            </p:tgtEl>
                                          </p:cBhvr>
                                        </p:animEffect>
                                      </p:childTnLst>
                                    </p:cTn>
                                  </p:par>
                                </p:childTnLst>
                              </p:cTn>
                            </p:par>
                            <p:par>
                              <p:cTn id="140" fill="hold">
                                <p:stCondLst>
                                  <p:cond delay="17000"/>
                                </p:stCondLst>
                                <p:childTnLst>
                                  <p:par>
                                    <p:cTn id="141" presetID="10" presetClass="entr" presetSubtype="0" fill="hold" grpId="0" nodeType="afterEffect">
                                      <p:stCondLst>
                                        <p:cond delay="0"/>
                                      </p:stCondLst>
                                      <p:childTnLst>
                                        <p:set>
                                          <p:cBhvr>
                                            <p:cTn id="142" dur="1" fill="hold">
                                              <p:stCondLst>
                                                <p:cond delay="0"/>
                                              </p:stCondLst>
                                            </p:cTn>
                                            <p:tgtEl>
                                              <p:spTgt spid="64"/>
                                            </p:tgtEl>
                                            <p:attrNameLst>
                                              <p:attrName>style.visibility</p:attrName>
                                            </p:attrNameLst>
                                          </p:cBhvr>
                                          <p:to>
                                            <p:strVal val="visible"/>
                                          </p:to>
                                        </p:set>
                                        <p:animEffect transition="in" filter="fade">
                                          <p:cBhvr>
                                            <p:cTn id="143" dur="125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p:bldP spid="17" grpId="0" animBg="1"/>
          <p:bldP spid="18" grpId="0" animBg="1"/>
          <p:bldP spid="22" grpId="0"/>
          <p:bldP spid="23" grpId="0"/>
          <p:bldP spid="24" grpId="0" animBg="1"/>
          <p:bldP spid="25" grpId="0" animBg="1"/>
          <p:bldP spid="26" grpId="0"/>
          <p:bldP spid="33" grpId="0" animBg="1"/>
          <p:bldP spid="34" grpId="0" animBg="1"/>
          <p:bldP spid="36" grpId="0"/>
          <p:bldP spid="37" grpId="0"/>
          <p:bldP spid="38" grpId="0" animBg="1"/>
          <p:bldP spid="39" grpId="0" animBg="1"/>
          <p:bldP spid="40" grpId="0"/>
          <p:bldP spid="41" grpId="0" animBg="1"/>
          <p:bldP spid="42" grpId="0" animBg="1"/>
          <p:bldP spid="43" grpId="0"/>
          <p:bldP spid="44" grpId="0"/>
          <p:bldP spid="45" grpId="0" animBg="1"/>
          <p:bldP spid="46" grpId="0" animBg="1"/>
          <p:bldP spid="47" grpId="0"/>
          <p:bldP spid="48" grpId="0" animBg="1"/>
          <p:bldP spid="49" grpId="0" animBg="1"/>
          <p:bldP spid="50" grpId="0"/>
          <p:bldP spid="51" grpId="0"/>
          <p:bldP spid="6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5990661" y="1881763"/>
            <a:ext cx="5040560" cy="460804"/>
            <a:chOff x="6298600" y="1813622"/>
            <a:chExt cx="5040560" cy="460804"/>
          </a:xfrm>
          <a:effectLst>
            <a:outerShdw blurRad="190500" dist="63500" dir="2700000" algn="tl" rotWithShape="0">
              <a:prstClr val="black">
                <a:alpha val="30000"/>
              </a:prstClr>
            </a:outerShdw>
          </a:effectLst>
        </p:grpSpPr>
        <p:sp>
          <p:nvSpPr>
            <p:cNvPr id="4" name="圆角矩形 3"/>
            <p:cNvSpPr/>
            <p:nvPr/>
          </p:nvSpPr>
          <p:spPr>
            <a:xfrm>
              <a:off x="6298600" y="1813622"/>
              <a:ext cx="5040560" cy="191745"/>
            </a:xfrm>
            <a:prstGeom prst="roundRect">
              <a:avLst>
                <a:gd name="adj" fmla="val 50000"/>
              </a:avLst>
            </a:prstGeom>
            <a:gradFill>
              <a:gsLst>
                <a:gs pos="0">
                  <a:srgbClr val="32A8E4"/>
                </a:gs>
                <a:gs pos="87000">
                  <a:srgbClr val="1959C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72000" rtlCol="0" anchor="ctr"/>
            <a:lstStyle/>
            <a:p>
              <a:pPr algn="r"/>
              <a:r>
                <a:rPr lang="en-US" altLang="zh-CN" sz="1400" dirty="0">
                  <a:solidFill>
                    <a:schemeClr val="bg1"/>
                  </a:solidFill>
                  <a:latin typeface="字魂105号-简雅黑" panose="00000500000000000000" pitchFamily="2" charset="-122"/>
                  <a:ea typeface="字魂105号-简雅黑" panose="00000500000000000000" pitchFamily="2" charset="-122"/>
                  <a:cs typeface="+mn-ea"/>
                  <a:sym typeface="+mn-lt"/>
                </a:rPr>
                <a:t>1,623,445</a:t>
              </a:r>
              <a:endParaRPr lang="zh-CN" altLang="en-US" sz="14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5" name="圆角矩形 4"/>
            <p:cNvSpPr/>
            <p:nvPr/>
          </p:nvSpPr>
          <p:spPr>
            <a:xfrm>
              <a:off x="6298600" y="2082681"/>
              <a:ext cx="3528392" cy="191745"/>
            </a:xfrm>
            <a:prstGeom prst="roundRect">
              <a:avLst>
                <a:gd name="adj" fmla="val 50000"/>
              </a:avLst>
            </a:prstGeom>
            <a:solidFill>
              <a:srgbClr val="F8F8F8"/>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72000" rtlCol="0" anchor="ctr"/>
            <a:lstStyle/>
            <a:p>
              <a:pPr algn="r"/>
              <a:r>
                <a:rPr lang="en-US" altLang="zh-CN" sz="1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1,058,883</a:t>
              </a:r>
              <a:endParaRPr lang="zh-CN" altLang="en-US" sz="1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6" name="组合 5"/>
          <p:cNvGrpSpPr/>
          <p:nvPr/>
        </p:nvGrpSpPr>
        <p:grpSpPr>
          <a:xfrm>
            <a:off x="5990661" y="2951006"/>
            <a:ext cx="4680520" cy="460804"/>
            <a:chOff x="6298600" y="2875278"/>
            <a:chExt cx="4680520" cy="460804"/>
          </a:xfrm>
          <a:effectLst>
            <a:outerShdw blurRad="190500" dist="63500" dir="2700000" algn="tl" rotWithShape="0">
              <a:prstClr val="black">
                <a:alpha val="30000"/>
              </a:prstClr>
            </a:outerShdw>
          </a:effectLst>
        </p:grpSpPr>
        <p:sp>
          <p:nvSpPr>
            <p:cNvPr id="7" name="圆角矩形 6"/>
            <p:cNvSpPr/>
            <p:nvPr/>
          </p:nvSpPr>
          <p:spPr>
            <a:xfrm>
              <a:off x="6298600" y="2875278"/>
              <a:ext cx="2160240" cy="191745"/>
            </a:xfrm>
            <a:prstGeom prst="roundRect">
              <a:avLst>
                <a:gd name="adj" fmla="val 50000"/>
              </a:avLst>
            </a:prstGeom>
            <a:gradFill>
              <a:gsLst>
                <a:gs pos="0">
                  <a:srgbClr val="32A8E4"/>
                </a:gs>
                <a:gs pos="87000">
                  <a:srgbClr val="1959C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72000" rtlCol="0" anchor="ctr"/>
            <a:lstStyle/>
            <a:p>
              <a:pPr algn="r"/>
              <a:r>
                <a:rPr lang="en-US" altLang="zh-CN" sz="1400" dirty="0">
                  <a:solidFill>
                    <a:schemeClr val="bg1"/>
                  </a:solidFill>
                  <a:latin typeface="字魂105号-简雅黑" panose="00000500000000000000" pitchFamily="2" charset="-122"/>
                  <a:ea typeface="字魂105号-简雅黑" panose="00000500000000000000" pitchFamily="2" charset="-122"/>
                  <a:cs typeface="+mn-ea"/>
                  <a:sym typeface="+mn-lt"/>
                </a:rPr>
                <a:t>725,091</a:t>
              </a:r>
              <a:endParaRPr lang="zh-CN" altLang="en-US" sz="14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8" name="圆角矩形 7"/>
            <p:cNvSpPr/>
            <p:nvPr/>
          </p:nvSpPr>
          <p:spPr>
            <a:xfrm>
              <a:off x="6298600" y="3144337"/>
              <a:ext cx="4680520" cy="191745"/>
            </a:xfrm>
            <a:prstGeom prst="roundRect">
              <a:avLst>
                <a:gd name="adj" fmla="val 50000"/>
              </a:avLst>
            </a:prstGeom>
            <a:solidFill>
              <a:srgbClr val="F8F8F8"/>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72000" rtlCol="0" anchor="ctr"/>
            <a:lstStyle/>
            <a:p>
              <a:pPr algn="r"/>
              <a:r>
                <a:rPr lang="en-US" altLang="zh-CN" sz="1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1,550,934</a:t>
              </a:r>
              <a:endParaRPr lang="zh-CN" altLang="en-US" sz="1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9" name="组合 8"/>
          <p:cNvGrpSpPr/>
          <p:nvPr/>
        </p:nvGrpSpPr>
        <p:grpSpPr>
          <a:xfrm>
            <a:off x="5990661" y="4020249"/>
            <a:ext cx="3312368" cy="460804"/>
            <a:chOff x="6298600" y="3936934"/>
            <a:chExt cx="3312368" cy="460804"/>
          </a:xfrm>
          <a:effectLst>
            <a:outerShdw blurRad="190500" dist="63500" dir="2700000" algn="tl" rotWithShape="0">
              <a:prstClr val="black">
                <a:alpha val="30000"/>
              </a:prstClr>
            </a:outerShdw>
          </a:effectLst>
        </p:grpSpPr>
        <p:sp>
          <p:nvSpPr>
            <p:cNvPr id="10" name="圆角矩形 9"/>
            <p:cNvSpPr/>
            <p:nvPr/>
          </p:nvSpPr>
          <p:spPr>
            <a:xfrm>
              <a:off x="6298600" y="3936934"/>
              <a:ext cx="3312368" cy="191745"/>
            </a:xfrm>
            <a:prstGeom prst="roundRect">
              <a:avLst>
                <a:gd name="adj" fmla="val 50000"/>
              </a:avLst>
            </a:prstGeom>
            <a:gradFill>
              <a:gsLst>
                <a:gs pos="0">
                  <a:srgbClr val="32A8E4"/>
                </a:gs>
                <a:gs pos="87000">
                  <a:srgbClr val="1959C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72000" rtlCol="0" anchor="ctr"/>
            <a:lstStyle/>
            <a:p>
              <a:pPr algn="r"/>
              <a:r>
                <a:rPr lang="en-US" altLang="zh-CN" sz="1400" dirty="0">
                  <a:solidFill>
                    <a:schemeClr val="bg1"/>
                  </a:solidFill>
                  <a:latin typeface="字魂105号-简雅黑" panose="00000500000000000000" pitchFamily="2" charset="-122"/>
                  <a:ea typeface="字魂105号-简雅黑" panose="00000500000000000000" pitchFamily="2" charset="-122"/>
                  <a:cs typeface="+mn-ea"/>
                  <a:sym typeface="+mn-lt"/>
                </a:rPr>
                <a:t>981,406</a:t>
              </a:r>
              <a:endParaRPr lang="zh-CN" altLang="en-US" sz="14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11" name="圆角矩形 10"/>
            <p:cNvSpPr/>
            <p:nvPr/>
          </p:nvSpPr>
          <p:spPr>
            <a:xfrm>
              <a:off x="6298600" y="4205993"/>
              <a:ext cx="2448272" cy="191745"/>
            </a:xfrm>
            <a:prstGeom prst="roundRect">
              <a:avLst>
                <a:gd name="adj" fmla="val 50000"/>
              </a:avLst>
            </a:prstGeom>
            <a:solidFill>
              <a:srgbClr val="F8F8F8"/>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72000" rtlCol="0" anchor="ctr"/>
            <a:lstStyle/>
            <a:p>
              <a:pPr algn="r"/>
              <a:r>
                <a:rPr lang="en-US" altLang="zh-CN" sz="1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846,356</a:t>
              </a:r>
              <a:endParaRPr lang="zh-CN" altLang="en-US" sz="1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12" name="组合 11"/>
          <p:cNvGrpSpPr/>
          <p:nvPr/>
        </p:nvGrpSpPr>
        <p:grpSpPr>
          <a:xfrm>
            <a:off x="5990661" y="5089492"/>
            <a:ext cx="3024336" cy="460804"/>
            <a:chOff x="6298600" y="4998591"/>
            <a:chExt cx="3024336" cy="460804"/>
          </a:xfrm>
          <a:effectLst>
            <a:outerShdw blurRad="190500" dist="63500" dir="2700000" algn="tl" rotWithShape="0">
              <a:prstClr val="black">
                <a:alpha val="30000"/>
              </a:prstClr>
            </a:outerShdw>
          </a:effectLst>
        </p:grpSpPr>
        <p:sp>
          <p:nvSpPr>
            <p:cNvPr id="13" name="圆角矩形 12"/>
            <p:cNvSpPr/>
            <p:nvPr/>
          </p:nvSpPr>
          <p:spPr>
            <a:xfrm>
              <a:off x="6298600" y="4998591"/>
              <a:ext cx="1404156" cy="191745"/>
            </a:xfrm>
            <a:prstGeom prst="roundRect">
              <a:avLst>
                <a:gd name="adj" fmla="val 50000"/>
              </a:avLst>
            </a:prstGeom>
            <a:gradFill>
              <a:gsLst>
                <a:gs pos="0">
                  <a:srgbClr val="32A8E4"/>
                </a:gs>
                <a:gs pos="87000">
                  <a:srgbClr val="1959C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72000" rtlCol="0" anchor="ctr"/>
            <a:lstStyle/>
            <a:p>
              <a:pPr algn="r"/>
              <a:r>
                <a:rPr lang="en-US" altLang="zh-CN" sz="1400" dirty="0">
                  <a:solidFill>
                    <a:schemeClr val="bg1"/>
                  </a:solidFill>
                  <a:latin typeface="字魂105号-简雅黑" panose="00000500000000000000" pitchFamily="2" charset="-122"/>
                  <a:ea typeface="字魂105号-简雅黑" panose="00000500000000000000" pitchFamily="2" charset="-122"/>
                  <a:cs typeface="+mn-ea"/>
                  <a:sym typeface="+mn-lt"/>
                </a:rPr>
                <a:t>427,683</a:t>
              </a:r>
              <a:endParaRPr lang="zh-CN" altLang="en-US" sz="1400" dirty="0">
                <a:solidFill>
                  <a:schemeClr val="bg1"/>
                </a:solidFill>
                <a:latin typeface="字魂105号-简雅黑" panose="00000500000000000000" pitchFamily="2" charset="-122"/>
                <a:ea typeface="字魂105号-简雅黑" panose="00000500000000000000" pitchFamily="2" charset="-122"/>
                <a:cs typeface="+mn-ea"/>
                <a:sym typeface="+mn-lt"/>
              </a:endParaRPr>
            </a:p>
          </p:txBody>
        </p:sp>
        <p:sp>
          <p:nvSpPr>
            <p:cNvPr id="14" name="圆角矩形 13"/>
            <p:cNvSpPr/>
            <p:nvPr/>
          </p:nvSpPr>
          <p:spPr>
            <a:xfrm>
              <a:off x="6298600" y="5267650"/>
              <a:ext cx="3024336" cy="191745"/>
            </a:xfrm>
            <a:prstGeom prst="roundRect">
              <a:avLst>
                <a:gd name="adj" fmla="val 50000"/>
              </a:avLst>
            </a:prstGeom>
            <a:solidFill>
              <a:srgbClr val="F8F8F8"/>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72000" rtlCol="0" anchor="ctr"/>
            <a:lstStyle/>
            <a:p>
              <a:pPr algn="r"/>
              <a:r>
                <a:rPr lang="en-US" altLang="zh-CN" sz="1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901,124</a:t>
              </a:r>
              <a:endParaRPr lang="zh-CN" altLang="en-US" sz="1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grpSp>
      <p:sp>
        <p:nvSpPr>
          <p:cNvPr id="15" name="TextBox 89"/>
          <p:cNvSpPr txBox="1"/>
          <p:nvPr/>
        </p:nvSpPr>
        <p:spPr>
          <a:xfrm>
            <a:off x="2552878" y="1926337"/>
            <a:ext cx="2524555" cy="434543"/>
          </a:xfrm>
          <a:prstGeom prst="rect">
            <a:avLst/>
          </a:prstGeom>
          <a:noFill/>
        </p:spPr>
        <p:txBody>
          <a:bodyPr wrap="square" lIns="0" tIns="0" rIns="0" bIns="0" rtlCol="0">
            <a:spAutoFit/>
          </a:bodyPr>
          <a:lstStyle>
            <a:defPPr>
              <a:defRPr lang="zh-CN"/>
            </a:defPPr>
            <a:lvl1pPr algn="just">
              <a:lnSpc>
                <a:spcPts val="1800"/>
              </a:lnSpc>
              <a:spcBef>
                <a:spcPts val="1200"/>
              </a:spcBef>
              <a:defRPr sz="1100">
                <a:solidFill>
                  <a:schemeClr val="tx1">
                    <a:lumMod val="65000"/>
                    <a:lumOff val="35000"/>
                  </a:schemeClr>
                </a:solidFill>
                <a:latin typeface="+mn-ea"/>
              </a:defRPr>
            </a:lvl1pPr>
          </a:lstStyle>
          <a:p>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您的内容打在这里，或者通过复制您的文本后，在此框中选择粘贴，并选择只保留文字。</a:t>
            </a:r>
          </a:p>
        </p:txBody>
      </p:sp>
      <p:sp>
        <p:nvSpPr>
          <p:cNvPr id="16" name="TextBox 90"/>
          <p:cNvSpPr txBox="1"/>
          <p:nvPr/>
        </p:nvSpPr>
        <p:spPr>
          <a:xfrm>
            <a:off x="2552878" y="2995580"/>
            <a:ext cx="2524555" cy="434543"/>
          </a:xfrm>
          <a:prstGeom prst="rect">
            <a:avLst/>
          </a:prstGeom>
          <a:noFill/>
        </p:spPr>
        <p:txBody>
          <a:bodyPr wrap="square" lIns="0" tIns="0" rIns="0" bIns="0" rtlCol="0">
            <a:spAutoFit/>
          </a:bodyPr>
          <a:lstStyle>
            <a:defPPr>
              <a:defRPr lang="zh-CN"/>
            </a:defPPr>
            <a:lvl1pPr algn="just">
              <a:lnSpc>
                <a:spcPts val="1800"/>
              </a:lnSpc>
              <a:spcBef>
                <a:spcPts val="1200"/>
              </a:spcBef>
              <a:defRPr sz="1100">
                <a:solidFill>
                  <a:schemeClr val="tx1">
                    <a:lumMod val="65000"/>
                    <a:lumOff val="35000"/>
                  </a:schemeClr>
                </a:solidFill>
                <a:latin typeface="+mn-ea"/>
              </a:defRPr>
            </a:lvl1pPr>
          </a:lstStyle>
          <a:p>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您的内容打在这里，或者通过复制您的文本后，在此框中选择粘贴，并选择只保留文字。</a:t>
            </a:r>
          </a:p>
        </p:txBody>
      </p:sp>
      <p:sp>
        <p:nvSpPr>
          <p:cNvPr id="17" name="TextBox 91"/>
          <p:cNvSpPr txBox="1"/>
          <p:nvPr/>
        </p:nvSpPr>
        <p:spPr>
          <a:xfrm>
            <a:off x="2552878" y="4064823"/>
            <a:ext cx="2524555" cy="434543"/>
          </a:xfrm>
          <a:prstGeom prst="rect">
            <a:avLst/>
          </a:prstGeom>
          <a:noFill/>
        </p:spPr>
        <p:txBody>
          <a:bodyPr wrap="square" lIns="0" tIns="0" rIns="0" bIns="0" rtlCol="0">
            <a:spAutoFit/>
          </a:bodyPr>
          <a:lstStyle>
            <a:defPPr>
              <a:defRPr lang="zh-CN"/>
            </a:defPPr>
            <a:lvl1pPr algn="just">
              <a:lnSpc>
                <a:spcPts val="1800"/>
              </a:lnSpc>
              <a:spcBef>
                <a:spcPts val="1200"/>
              </a:spcBef>
              <a:defRPr sz="1100">
                <a:solidFill>
                  <a:schemeClr val="tx1">
                    <a:lumMod val="65000"/>
                    <a:lumOff val="35000"/>
                  </a:schemeClr>
                </a:solidFill>
                <a:latin typeface="+mn-ea"/>
              </a:defRPr>
            </a:lvl1pPr>
          </a:lstStyle>
          <a:p>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您的内容打在这里，或者通过复制您的文本后，在此框中选择粘贴，并选择只保留文字。</a:t>
            </a:r>
          </a:p>
        </p:txBody>
      </p:sp>
      <p:sp>
        <p:nvSpPr>
          <p:cNvPr id="18" name="TextBox 92"/>
          <p:cNvSpPr txBox="1"/>
          <p:nvPr/>
        </p:nvSpPr>
        <p:spPr>
          <a:xfrm>
            <a:off x="2552878" y="5134066"/>
            <a:ext cx="2524555" cy="434543"/>
          </a:xfrm>
          <a:prstGeom prst="rect">
            <a:avLst/>
          </a:prstGeom>
          <a:noFill/>
        </p:spPr>
        <p:txBody>
          <a:bodyPr wrap="square" lIns="0" tIns="0" rIns="0" bIns="0" rtlCol="0">
            <a:spAutoFit/>
          </a:bodyPr>
          <a:lstStyle>
            <a:defPPr>
              <a:defRPr lang="zh-CN"/>
            </a:defPPr>
            <a:lvl1pPr algn="just">
              <a:lnSpc>
                <a:spcPts val="1800"/>
              </a:lnSpc>
              <a:spcBef>
                <a:spcPts val="1200"/>
              </a:spcBef>
              <a:defRPr sz="1100">
                <a:solidFill>
                  <a:schemeClr val="tx1">
                    <a:lumMod val="65000"/>
                    <a:lumOff val="35000"/>
                  </a:schemeClr>
                </a:solidFill>
                <a:latin typeface="+mn-ea"/>
              </a:defRPr>
            </a:lvl1pPr>
          </a:lstStyle>
          <a:p>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您的内容打在这里，或者通过复制您的文本后，在此框中选择粘贴，并选择只保留文字。</a:t>
            </a:r>
          </a:p>
        </p:txBody>
      </p:sp>
      <p:sp>
        <p:nvSpPr>
          <p:cNvPr id="27" name="椭圆 26"/>
          <p:cNvSpPr/>
          <p:nvPr/>
        </p:nvSpPr>
        <p:spPr>
          <a:xfrm>
            <a:off x="1398245" y="1720329"/>
            <a:ext cx="781050" cy="781050"/>
          </a:xfrm>
          <a:prstGeom prst="ellipse">
            <a:avLst/>
          </a:prstGeom>
          <a:gradFill>
            <a:gsLst>
              <a:gs pos="0">
                <a:srgbClr val="32A8E4"/>
              </a:gs>
              <a:gs pos="87000">
                <a:srgbClr val="1959C9"/>
              </a:gs>
            </a:gsLst>
            <a:lin ang="2700000" scaled="0"/>
          </a:gradFill>
          <a:ln w="12700">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smtClean="0">
                <a:solidFill>
                  <a:schemeClr val="bg1"/>
                </a:solidFill>
                <a:latin typeface="字魂105号-简雅黑" panose="00000500000000000000" pitchFamily="2" charset="-122"/>
                <a:ea typeface="字魂105号-简雅黑" panose="00000500000000000000" pitchFamily="2" charset="-122"/>
              </a:rPr>
              <a:t>3</a:t>
            </a:r>
          </a:p>
          <a:p>
            <a:pPr algn="ctr"/>
            <a:r>
              <a:rPr lang="zh-CN" altLang="en-US" sz="1100" dirty="0" smtClean="0">
                <a:solidFill>
                  <a:schemeClr val="bg1"/>
                </a:solidFill>
                <a:latin typeface="字魂105号-简雅黑" panose="00000500000000000000" pitchFamily="2" charset="-122"/>
                <a:ea typeface="字魂105号-简雅黑" panose="00000500000000000000" pitchFamily="2" charset="-122"/>
              </a:rPr>
              <a:t>季度</a:t>
            </a:r>
            <a:endParaRPr lang="zh-CN" altLang="en-US" sz="1100" dirty="0">
              <a:solidFill>
                <a:schemeClr val="bg1"/>
              </a:solidFill>
              <a:latin typeface="字魂105号-简雅黑" panose="00000500000000000000" pitchFamily="2" charset="-122"/>
              <a:ea typeface="字魂105号-简雅黑" panose="00000500000000000000" pitchFamily="2" charset="-122"/>
            </a:endParaRPr>
          </a:p>
        </p:txBody>
      </p:sp>
      <p:sp>
        <p:nvSpPr>
          <p:cNvPr id="29" name="椭圆 28"/>
          <p:cNvSpPr/>
          <p:nvPr/>
        </p:nvSpPr>
        <p:spPr>
          <a:xfrm>
            <a:off x="1398245" y="2789572"/>
            <a:ext cx="781050" cy="781050"/>
          </a:xfrm>
          <a:prstGeom prst="ellipse">
            <a:avLst/>
          </a:prstGeom>
          <a:solidFill>
            <a:srgbClr val="F8F8F8"/>
          </a:solidFill>
          <a:ln w="12700">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8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4</a:t>
            </a:r>
          </a:p>
          <a:p>
            <a:pPr lvl="0" algn="ctr"/>
            <a:r>
              <a:rPr lang="zh-CN" altLang="en-US" sz="11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季度</a:t>
            </a:r>
            <a:endParaRPr lang="zh-CN" altLang="en-US" sz="1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0" name="椭圆 29"/>
          <p:cNvSpPr/>
          <p:nvPr/>
        </p:nvSpPr>
        <p:spPr>
          <a:xfrm>
            <a:off x="1398245" y="3861334"/>
            <a:ext cx="781050" cy="781050"/>
          </a:xfrm>
          <a:prstGeom prst="ellipse">
            <a:avLst/>
          </a:prstGeom>
          <a:gradFill>
            <a:gsLst>
              <a:gs pos="0">
                <a:srgbClr val="32A8E4"/>
              </a:gs>
              <a:gs pos="87000">
                <a:srgbClr val="1959C9"/>
              </a:gs>
            </a:gsLst>
            <a:lin ang="2700000" scaled="0"/>
          </a:gradFill>
          <a:ln w="12700">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800" dirty="0" smtClean="0">
                <a:solidFill>
                  <a:schemeClr val="bg1"/>
                </a:solidFill>
                <a:latin typeface="字魂105号-简雅黑" panose="00000500000000000000" pitchFamily="2" charset="-122"/>
                <a:ea typeface="字魂105号-简雅黑" panose="00000500000000000000" pitchFamily="2" charset="-122"/>
              </a:rPr>
              <a:t>1</a:t>
            </a:r>
          </a:p>
          <a:p>
            <a:pPr lvl="0" algn="ctr"/>
            <a:r>
              <a:rPr lang="zh-CN" altLang="en-US" sz="1100" dirty="0" smtClean="0">
                <a:solidFill>
                  <a:schemeClr val="bg1"/>
                </a:solidFill>
                <a:latin typeface="字魂105号-简雅黑" panose="00000500000000000000" pitchFamily="2" charset="-122"/>
                <a:ea typeface="字魂105号-简雅黑" panose="00000500000000000000" pitchFamily="2" charset="-122"/>
              </a:rPr>
              <a:t>季度</a:t>
            </a:r>
            <a:endParaRPr lang="zh-CN" altLang="en-US" sz="1100" dirty="0">
              <a:solidFill>
                <a:schemeClr val="bg1"/>
              </a:solidFill>
              <a:latin typeface="字魂105号-简雅黑" panose="00000500000000000000" pitchFamily="2" charset="-122"/>
              <a:ea typeface="字魂105号-简雅黑" panose="00000500000000000000" pitchFamily="2" charset="-122"/>
            </a:endParaRPr>
          </a:p>
        </p:txBody>
      </p:sp>
      <p:sp>
        <p:nvSpPr>
          <p:cNvPr id="31" name="椭圆 30"/>
          <p:cNvSpPr/>
          <p:nvPr/>
        </p:nvSpPr>
        <p:spPr>
          <a:xfrm>
            <a:off x="1398245" y="4929369"/>
            <a:ext cx="781050" cy="781050"/>
          </a:xfrm>
          <a:prstGeom prst="ellipse">
            <a:avLst/>
          </a:prstGeom>
          <a:solidFill>
            <a:srgbClr val="F8F8F8"/>
          </a:solidFill>
          <a:ln w="12700">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8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2</a:t>
            </a:r>
          </a:p>
          <a:p>
            <a:pPr lvl="0" algn="ctr"/>
            <a:r>
              <a:rPr lang="zh-CN" altLang="en-US" sz="1100"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季度</a:t>
            </a:r>
            <a:endParaRPr lang="zh-CN" altLang="en-US" sz="1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grpSp>
        <p:nvGrpSpPr>
          <p:cNvPr id="25" name="组合 24"/>
          <p:cNvGrpSpPr/>
          <p:nvPr/>
        </p:nvGrpSpPr>
        <p:grpSpPr>
          <a:xfrm>
            <a:off x="1078019" y="375387"/>
            <a:ext cx="2590060" cy="611761"/>
            <a:chOff x="1131807" y="294705"/>
            <a:chExt cx="2590060" cy="611761"/>
          </a:xfrm>
        </p:grpSpPr>
        <p:sp>
          <p:nvSpPr>
            <p:cNvPr id="26" name="矩形 25"/>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完成情况</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4" name="文本框 33"/>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963291840"/>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par>
                                <p:cTn id="10" presetID="2" presetClass="entr" presetSubtype="2" decel="10000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1000" fill="hold"/>
                                        <p:tgtEl>
                                          <p:spTgt spid="3"/>
                                        </p:tgtEl>
                                        <p:attrNameLst>
                                          <p:attrName>ppt_x</p:attrName>
                                        </p:attrNameLst>
                                      </p:cBhvr>
                                      <p:tavLst>
                                        <p:tav tm="0">
                                          <p:val>
                                            <p:strVal val="1+#ppt_w/2"/>
                                          </p:val>
                                        </p:tav>
                                        <p:tav tm="100000">
                                          <p:val>
                                            <p:strVal val="#ppt_x"/>
                                          </p:val>
                                        </p:tav>
                                      </p:tavLst>
                                    </p:anim>
                                    <p:anim calcmode="lin" valueType="num">
                                      <p:cBhvr additive="base">
                                        <p:cTn id="13" dur="1000" fill="hold"/>
                                        <p:tgtEl>
                                          <p:spTgt spid="3"/>
                                        </p:tgtEl>
                                        <p:attrNameLst>
                                          <p:attrName>ppt_y</p:attrName>
                                        </p:attrNameLst>
                                      </p:cBhvr>
                                      <p:tavLst>
                                        <p:tav tm="0">
                                          <p:val>
                                            <p:strVal val="#ppt_y"/>
                                          </p:val>
                                        </p:tav>
                                        <p:tav tm="100000">
                                          <p:val>
                                            <p:strVal val="#ppt_y"/>
                                          </p:val>
                                        </p:tav>
                                      </p:tavLst>
                                    </p:anim>
                                  </p:childTnLst>
                                </p:cTn>
                              </p:par>
                              <p:par>
                                <p:cTn id="14" presetID="53" presetClass="entr" presetSubtype="16" fill="hold" grpId="0" nodeType="withEffect">
                                  <p:stCondLst>
                                    <p:cond delay="0"/>
                                  </p:stCondLst>
                                  <p:iterate type="lt">
                                    <p:tmPct val="10000"/>
                                  </p:iterate>
                                  <p:childTnLst>
                                    <p:set>
                                      <p:cBhvr>
                                        <p:cTn id="15" dur="1" fill="hold">
                                          <p:stCondLst>
                                            <p:cond delay="0"/>
                                          </p:stCondLst>
                                        </p:cTn>
                                        <p:tgtEl>
                                          <p:spTgt spid="15"/>
                                        </p:tgtEl>
                                        <p:attrNameLst>
                                          <p:attrName>style.visibility</p:attrName>
                                        </p:attrNameLst>
                                      </p:cBhvr>
                                      <p:to>
                                        <p:strVal val="visible"/>
                                      </p:to>
                                    </p:set>
                                    <p:anim calcmode="lin" valueType="num">
                                      <p:cBhvr>
                                        <p:cTn id="16" dur="200" fill="hold"/>
                                        <p:tgtEl>
                                          <p:spTgt spid="15"/>
                                        </p:tgtEl>
                                        <p:attrNameLst>
                                          <p:attrName>ppt_w</p:attrName>
                                        </p:attrNameLst>
                                      </p:cBhvr>
                                      <p:tavLst>
                                        <p:tav tm="0">
                                          <p:val>
                                            <p:fltVal val="0"/>
                                          </p:val>
                                        </p:tav>
                                        <p:tav tm="100000">
                                          <p:val>
                                            <p:strVal val="#ppt_w"/>
                                          </p:val>
                                        </p:tav>
                                      </p:tavLst>
                                    </p:anim>
                                    <p:anim calcmode="lin" valueType="num">
                                      <p:cBhvr>
                                        <p:cTn id="17" dur="200" fill="hold"/>
                                        <p:tgtEl>
                                          <p:spTgt spid="15"/>
                                        </p:tgtEl>
                                        <p:attrNameLst>
                                          <p:attrName>ppt_h</p:attrName>
                                        </p:attrNameLst>
                                      </p:cBhvr>
                                      <p:tavLst>
                                        <p:tav tm="0">
                                          <p:val>
                                            <p:fltVal val="0"/>
                                          </p:val>
                                        </p:tav>
                                        <p:tav tm="100000">
                                          <p:val>
                                            <p:strVal val="#ppt_h"/>
                                          </p:val>
                                        </p:tav>
                                      </p:tavLst>
                                    </p:anim>
                                    <p:animEffect transition="in" filter="fade">
                                      <p:cBhvr>
                                        <p:cTn id="18" dur="200"/>
                                        <p:tgtEl>
                                          <p:spTgt spid="15"/>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29"/>
                                        </p:tgtEl>
                                        <p:attrNameLst>
                                          <p:attrName>style.visibility</p:attrName>
                                        </p:attrNameLst>
                                      </p:cBhvr>
                                      <p:to>
                                        <p:strVal val="visible"/>
                                      </p:to>
                                    </p:set>
                                    <p:anim calcmode="lin" valueType="num">
                                      <p:cBhvr>
                                        <p:cTn id="22" dur="500" fill="hold"/>
                                        <p:tgtEl>
                                          <p:spTgt spid="29"/>
                                        </p:tgtEl>
                                        <p:attrNameLst>
                                          <p:attrName>ppt_w</p:attrName>
                                        </p:attrNameLst>
                                      </p:cBhvr>
                                      <p:tavLst>
                                        <p:tav tm="0">
                                          <p:val>
                                            <p:fltVal val="0"/>
                                          </p:val>
                                        </p:tav>
                                        <p:tav tm="100000">
                                          <p:val>
                                            <p:strVal val="#ppt_w"/>
                                          </p:val>
                                        </p:tav>
                                      </p:tavLst>
                                    </p:anim>
                                    <p:anim calcmode="lin" valueType="num">
                                      <p:cBhvr>
                                        <p:cTn id="23" dur="500" fill="hold"/>
                                        <p:tgtEl>
                                          <p:spTgt spid="29"/>
                                        </p:tgtEl>
                                        <p:attrNameLst>
                                          <p:attrName>ppt_h</p:attrName>
                                        </p:attrNameLst>
                                      </p:cBhvr>
                                      <p:tavLst>
                                        <p:tav tm="0">
                                          <p:val>
                                            <p:fltVal val="0"/>
                                          </p:val>
                                        </p:tav>
                                        <p:tav tm="100000">
                                          <p:val>
                                            <p:strVal val="#ppt_h"/>
                                          </p:val>
                                        </p:tav>
                                      </p:tavLst>
                                    </p:anim>
                                    <p:animEffect transition="in" filter="fade">
                                      <p:cBhvr>
                                        <p:cTn id="24" dur="500"/>
                                        <p:tgtEl>
                                          <p:spTgt spid="29"/>
                                        </p:tgtEl>
                                      </p:cBhvr>
                                    </p:animEffect>
                                  </p:childTnLst>
                                </p:cTn>
                              </p:par>
                              <p:par>
                                <p:cTn id="25" presetID="2" presetClass="entr" presetSubtype="2" decel="10000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1000" fill="hold"/>
                                        <p:tgtEl>
                                          <p:spTgt spid="6"/>
                                        </p:tgtEl>
                                        <p:attrNameLst>
                                          <p:attrName>ppt_x</p:attrName>
                                        </p:attrNameLst>
                                      </p:cBhvr>
                                      <p:tavLst>
                                        <p:tav tm="0">
                                          <p:val>
                                            <p:strVal val="1+#ppt_w/2"/>
                                          </p:val>
                                        </p:tav>
                                        <p:tav tm="100000">
                                          <p:val>
                                            <p:strVal val="#ppt_x"/>
                                          </p:val>
                                        </p:tav>
                                      </p:tavLst>
                                    </p:anim>
                                    <p:anim calcmode="lin" valueType="num">
                                      <p:cBhvr additive="base">
                                        <p:cTn id="28" dur="1000" fill="hold"/>
                                        <p:tgtEl>
                                          <p:spTgt spid="6"/>
                                        </p:tgtEl>
                                        <p:attrNameLst>
                                          <p:attrName>ppt_y</p:attrName>
                                        </p:attrNameLst>
                                      </p:cBhvr>
                                      <p:tavLst>
                                        <p:tav tm="0">
                                          <p:val>
                                            <p:strVal val="#ppt_y"/>
                                          </p:val>
                                        </p:tav>
                                        <p:tav tm="100000">
                                          <p:val>
                                            <p:strVal val="#ppt_y"/>
                                          </p:val>
                                        </p:tav>
                                      </p:tavLst>
                                    </p:anim>
                                  </p:childTnLst>
                                </p:cTn>
                              </p:par>
                              <p:par>
                                <p:cTn id="29" presetID="53" presetClass="entr" presetSubtype="16" fill="hold" grpId="0" nodeType="withEffect">
                                  <p:stCondLst>
                                    <p:cond delay="0"/>
                                  </p:stCondLst>
                                  <p:iterate type="lt">
                                    <p:tmPct val="10000"/>
                                  </p:iterate>
                                  <p:childTnLst>
                                    <p:set>
                                      <p:cBhvr>
                                        <p:cTn id="30" dur="1" fill="hold">
                                          <p:stCondLst>
                                            <p:cond delay="0"/>
                                          </p:stCondLst>
                                        </p:cTn>
                                        <p:tgtEl>
                                          <p:spTgt spid="16"/>
                                        </p:tgtEl>
                                        <p:attrNameLst>
                                          <p:attrName>style.visibility</p:attrName>
                                        </p:attrNameLst>
                                      </p:cBhvr>
                                      <p:to>
                                        <p:strVal val="visible"/>
                                      </p:to>
                                    </p:set>
                                    <p:anim calcmode="lin" valueType="num">
                                      <p:cBhvr>
                                        <p:cTn id="31" dur="200" fill="hold"/>
                                        <p:tgtEl>
                                          <p:spTgt spid="16"/>
                                        </p:tgtEl>
                                        <p:attrNameLst>
                                          <p:attrName>ppt_w</p:attrName>
                                        </p:attrNameLst>
                                      </p:cBhvr>
                                      <p:tavLst>
                                        <p:tav tm="0">
                                          <p:val>
                                            <p:fltVal val="0"/>
                                          </p:val>
                                        </p:tav>
                                        <p:tav tm="100000">
                                          <p:val>
                                            <p:strVal val="#ppt_w"/>
                                          </p:val>
                                        </p:tav>
                                      </p:tavLst>
                                    </p:anim>
                                    <p:anim calcmode="lin" valueType="num">
                                      <p:cBhvr>
                                        <p:cTn id="32" dur="200" fill="hold"/>
                                        <p:tgtEl>
                                          <p:spTgt spid="16"/>
                                        </p:tgtEl>
                                        <p:attrNameLst>
                                          <p:attrName>ppt_h</p:attrName>
                                        </p:attrNameLst>
                                      </p:cBhvr>
                                      <p:tavLst>
                                        <p:tav tm="0">
                                          <p:val>
                                            <p:fltVal val="0"/>
                                          </p:val>
                                        </p:tav>
                                        <p:tav tm="100000">
                                          <p:val>
                                            <p:strVal val="#ppt_h"/>
                                          </p:val>
                                        </p:tav>
                                      </p:tavLst>
                                    </p:anim>
                                    <p:animEffect transition="in" filter="fade">
                                      <p:cBhvr>
                                        <p:cTn id="33" dur="200"/>
                                        <p:tgtEl>
                                          <p:spTgt spid="16"/>
                                        </p:tgtEl>
                                      </p:cBhvr>
                                    </p:animEffect>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30"/>
                                        </p:tgtEl>
                                        <p:attrNameLst>
                                          <p:attrName>style.visibility</p:attrName>
                                        </p:attrNameLst>
                                      </p:cBhvr>
                                      <p:to>
                                        <p:strVal val="visible"/>
                                      </p:to>
                                    </p:set>
                                    <p:anim calcmode="lin" valueType="num">
                                      <p:cBhvr>
                                        <p:cTn id="37" dur="500" fill="hold"/>
                                        <p:tgtEl>
                                          <p:spTgt spid="30"/>
                                        </p:tgtEl>
                                        <p:attrNameLst>
                                          <p:attrName>ppt_w</p:attrName>
                                        </p:attrNameLst>
                                      </p:cBhvr>
                                      <p:tavLst>
                                        <p:tav tm="0">
                                          <p:val>
                                            <p:fltVal val="0"/>
                                          </p:val>
                                        </p:tav>
                                        <p:tav tm="100000">
                                          <p:val>
                                            <p:strVal val="#ppt_w"/>
                                          </p:val>
                                        </p:tav>
                                      </p:tavLst>
                                    </p:anim>
                                    <p:anim calcmode="lin" valueType="num">
                                      <p:cBhvr>
                                        <p:cTn id="38" dur="500" fill="hold"/>
                                        <p:tgtEl>
                                          <p:spTgt spid="30"/>
                                        </p:tgtEl>
                                        <p:attrNameLst>
                                          <p:attrName>ppt_h</p:attrName>
                                        </p:attrNameLst>
                                      </p:cBhvr>
                                      <p:tavLst>
                                        <p:tav tm="0">
                                          <p:val>
                                            <p:fltVal val="0"/>
                                          </p:val>
                                        </p:tav>
                                        <p:tav tm="100000">
                                          <p:val>
                                            <p:strVal val="#ppt_h"/>
                                          </p:val>
                                        </p:tav>
                                      </p:tavLst>
                                    </p:anim>
                                    <p:animEffect transition="in" filter="fade">
                                      <p:cBhvr>
                                        <p:cTn id="39" dur="500"/>
                                        <p:tgtEl>
                                          <p:spTgt spid="30"/>
                                        </p:tgtEl>
                                      </p:cBhvr>
                                    </p:animEffect>
                                  </p:childTnLst>
                                </p:cTn>
                              </p:par>
                              <p:par>
                                <p:cTn id="40" presetID="2" presetClass="entr" presetSubtype="2" decel="100000" fill="hold" nodeType="with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additive="base">
                                        <p:cTn id="42" dur="1000" fill="hold"/>
                                        <p:tgtEl>
                                          <p:spTgt spid="9"/>
                                        </p:tgtEl>
                                        <p:attrNameLst>
                                          <p:attrName>ppt_x</p:attrName>
                                        </p:attrNameLst>
                                      </p:cBhvr>
                                      <p:tavLst>
                                        <p:tav tm="0">
                                          <p:val>
                                            <p:strVal val="1+#ppt_w/2"/>
                                          </p:val>
                                        </p:tav>
                                        <p:tav tm="100000">
                                          <p:val>
                                            <p:strVal val="#ppt_x"/>
                                          </p:val>
                                        </p:tav>
                                      </p:tavLst>
                                    </p:anim>
                                    <p:anim calcmode="lin" valueType="num">
                                      <p:cBhvr additive="base">
                                        <p:cTn id="43" dur="1000" fill="hold"/>
                                        <p:tgtEl>
                                          <p:spTgt spid="9"/>
                                        </p:tgtEl>
                                        <p:attrNameLst>
                                          <p:attrName>ppt_y</p:attrName>
                                        </p:attrNameLst>
                                      </p:cBhvr>
                                      <p:tavLst>
                                        <p:tav tm="0">
                                          <p:val>
                                            <p:strVal val="#ppt_y"/>
                                          </p:val>
                                        </p:tav>
                                        <p:tav tm="100000">
                                          <p:val>
                                            <p:strVal val="#ppt_y"/>
                                          </p:val>
                                        </p:tav>
                                      </p:tavLst>
                                    </p:anim>
                                  </p:childTnLst>
                                </p:cTn>
                              </p:par>
                              <p:par>
                                <p:cTn id="44" presetID="53" presetClass="entr" presetSubtype="16" fill="hold" grpId="0" nodeType="withEffect">
                                  <p:stCondLst>
                                    <p:cond delay="0"/>
                                  </p:stCondLst>
                                  <p:iterate type="lt">
                                    <p:tmPct val="10000"/>
                                  </p:iterate>
                                  <p:childTnLst>
                                    <p:set>
                                      <p:cBhvr>
                                        <p:cTn id="45" dur="1" fill="hold">
                                          <p:stCondLst>
                                            <p:cond delay="0"/>
                                          </p:stCondLst>
                                        </p:cTn>
                                        <p:tgtEl>
                                          <p:spTgt spid="17"/>
                                        </p:tgtEl>
                                        <p:attrNameLst>
                                          <p:attrName>style.visibility</p:attrName>
                                        </p:attrNameLst>
                                      </p:cBhvr>
                                      <p:to>
                                        <p:strVal val="visible"/>
                                      </p:to>
                                    </p:set>
                                    <p:anim calcmode="lin" valueType="num">
                                      <p:cBhvr>
                                        <p:cTn id="46" dur="200" fill="hold"/>
                                        <p:tgtEl>
                                          <p:spTgt spid="17"/>
                                        </p:tgtEl>
                                        <p:attrNameLst>
                                          <p:attrName>ppt_w</p:attrName>
                                        </p:attrNameLst>
                                      </p:cBhvr>
                                      <p:tavLst>
                                        <p:tav tm="0">
                                          <p:val>
                                            <p:fltVal val="0"/>
                                          </p:val>
                                        </p:tav>
                                        <p:tav tm="100000">
                                          <p:val>
                                            <p:strVal val="#ppt_w"/>
                                          </p:val>
                                        </p:tav>
                                      </p:tavLst>
                                    </p:anim>
                                    <p:anim calcmode="lin" valueType="num">
                                      <p:cBhvr>
                                        <p:cTn id="47" dur="200" fill="hold"/>
                                        <p:tgtEl>
                                          <p:spTgt spid="17"/>
                                        </p:tgtEl>
                                        <p:attrNameLst>
                                          <p:attrName>ppt_h</p:attrName>
                                        </p:attrNameLst>
                                      </p:cBhvr>
                                      <p:tavLst>
                                        <p:tav tm="0">
                                          <p:val>
                                            <p:fltVal val="0"/>
                                          </p:val>
                                        </p:tav>
                                        <p:tav tm="100000">
                                          <p:val>
                                            <p:strVal val="#ppt_h"/>
                                          </p:val>
                                        </p:tav>
                                      </p:tavLst>
                                    </p:anim>
                                    <p:animEffect transition="in" filter="fade">
                                      <p:cBhvr>
                                        <p:cTn id="48" dur="200"/>
                                        <p:tgtEl>
                                          <p:spTgt spid="17"/>
                                        </p:tgtEl>
                                      </p:cBhvr>
                                    </p:animEffect>
                                  </p:childTnLst>
                                </p:cTn>
                              </p:par>
                            </p:childTnLst>
                          </p:cTn>
                        </p:par>
                        <p:par>
                          <p:cTn id="49" fill="hold">
                            <p:stCondLst>
                              <p:cond delay="3000"/>
                            </p:stCondLst>
                            <p:childTnLst>
                              <p:par>
                                <p:cTn id="50" presetID="53" presetClass="entr" presetSubtype="16" fill="hold" grpId="0" nodeType="afterEffect">
                                  <p:stCondLst>
                                    <p:cond delay="0"/>
                                  </p:stCondLst>
                                  <p:childTnLst>
                                    <p:set>
                                      <p:cBhvr>
                                        <p:cTn id="51" dur="1" fill="hold">
                                          <p:stCondLst>
                                            <p:cond delay="0"/>
                                          </p:stCondLst>
                                        </p:cTn>
                                        <p:tgtEl>
                                          <p:spTgt spid="31"/>
                                        </p:tgtEl>
                                        <p:attrNameLst>
                                          <p:attrName>style.visibility</p:attrName>
                                        </p:attrNameLst>
                                      </p:cBhvr>
                                      <p:to>
                                        <p:strVal val="visible"/>
                                      </p:to>
                                    </p:set>
                                    <p:anim calcmode="lin" valueType="num">
                                      <p:cBhvr>
                                        <p:cTn id="52" dur="500" fill="hold"/>
                                        <p:tgtEl>
                                          <p:spTgt spid="31"/>
                                        </p:tgtEl>
                                        <p:attrNameLst>
                                          <p:attrName>ppt_w</p:attrName>
                                        </p:attrNameLst>
                                      </p:cBhvr>
                                      <p:tavLst>
                                        <p:tav tm="0">
                                          <p:val>
                                            <p:fltVal val="0"/>
                                          </p:val>
                                        </p:tav>
                                        <p:tav tm="100000">
                                          <p:val>
                                            <p:strVal val="#ppt_w"/>
                                          </p:val>
                                        </p:tav>
                                      </p:tavLst>
                                    </p:anim>
                                    <p:anim calcmode="lin" valueType="num">
                                      <p:cBhvr>
                                        <p:cTn id="53" dur="500" fill="hold"/>
                                        <p:tgtEl>
                                          <p:spTgt spid="31"/>
                                        </p:tgtEl>
                                        <p:attrNameLst>
                                          <p:attrName>ppt_h</p:attrName>
                                        </p:attrNameLst>
                                      </p:cBhvr>
                                      <p:tavLst>
                                        <p:tav tm="0">
                                          <p:val>
                                            <p:fltVal val="0"/>
                                          </p:val>
                                        </p:tav>
                                        <p:tav tm="100000">
                                          <p:val>
                                            <p:strVal val="#ppt_h"/>
                                          </p:val>
                                        </p:tav>
                                      </p:tavLst>
                                    </p:anim>
                                    <p:animEffect transition="in" filter="fade">
                                      <p:cBhvr>
                                        <p:cTn id="54" dur="500"/>
                                        <p:tgtEl>
                                          <p:spTgt spid="31"/>
                                        </p:tgtEl>
                                      </p:cBhvr>
                                    </p:animEffect>
                                  </p:childTnLst>
                                </p:cTn>
                              </p:par>
                              <p:par>
                                <p:cTn id="55" presetID="2" presetClass="entr" presetSubtype="2" decel="100000" fill="hold" nodeType="withEffect">
                                  <p:stCondLst>
                                    <p:cond delay="0"/>
                                  </p:stCondLst>
                                  <p:childTnLst>
                                    <p:set>
                                      <p:cBhvr>
                                        <p:cTn id="56" dur="1" fill="hold">
                                          <p:stCondLst>
                                            <p:cond delay="0"/>
                                          </p:stCondLst>
                                        </p:cTn>
                                        <p:tgtEl>
                                          <p:spTgt spid="12"/>
                                        </p:tgtEl>
                                        <p:attrNameLst>
                                          <p:attrName>style.visibility</p:attrName>
                                        </p:attrNameLst>
                                      </p:cBhvr>
                                      <p:to>
                                        <p:strVal val="visible"/>
                                      </p:to>
                                    </p:set>
                                    <p:anim calcmode="lin" valueType="num">
                                      <p:cBhvr additive="base">
                                        <p:cTn id="57" dur="1000" fill="hold"/>
                                        <p:tgtEl>
                                          <p:spTgt spid="12"/>
                                        </p:tgtEl>
                                        <p:attrNameLst>
                                          <p:attrName>ppt_x</p:attrName>
                                        </p:attrNameLst>
                                      </p:cBhvr>
                                      <p:tavLst>
                                        <p:tav tm="0">
                                          <p:val>
                                            <p:strVal val="1+#ppt_w/2"/>
                                          </p:val>
                                        </p:tav>
                                        <p:tav tm="100000">
                                          <p:val>
                                            <p:strVal val="#ppt_x"/>
                                          </p:val>
                                        </p:tav>
                                      </p:tavLst>
                                    </p:anim>
                                    <p:anim calcmode="lin" valueType="num">
                                      <p:cBhvr additive="base">
                                        <p:cTn id="58" dur="1000" fill="hold"/>
                                        <p:tgtEl>
                                          <p:spTgt spid="12"/>
                                        </p:tgtEl>
                                        <p:attrNameLst>
                                          <p:attrName>ppt_y</p:attrName>
                                        </p:attrNameLst>
                                      </p:cBhvr>
                                      <p:tavLst>
                                        <p:tav tm="0">
                                          <p:val>
                                            <p:strVal val="#ppt_y"/>
                                          </p:val>
                                        </p:tav>
                                        <p:tav tm="100000">
                                          <p:val>
                                            <p:strVal val="#ppt_y"/>
                                          </p:val>
                                        </p:tav>
                                      </p:tavLst>
                                    </p:anim>
                                  </p:childTnLst>
                                </p:cTn>
                              </p:par>
                              <p:par>
                                <p:cTn id="59" presetID="53" presetClass="entr" presetSubtype="16" fill="hold" grpId="0" nodeType="withEffect">
                                  <p:stCondLst>
                                    <p:cond delay="0"/>
                                  </p:stCondLst>
                                  <p:iterate type="lt">
                                    <p:tmPct val="10000"/>
                                  </p:iterate>
                                  <p:childTnLst>
                                    <p:set>
                                      <p:cBhvr>
                                        <p:cTn id="60" dur="1" fill="hold">
                                          <p:stCondLst>
                                            <p:cond delay="0"/>
                                          </p:stCondLst>
                                        </p:cTn>
                                        <p:tgtEl>
                                          <p:spTgt spid="18"/>
                                        </p:tgtEl>
                                        <p:attrNameLst>
                                          <p:attrName>style.visibility</p:attrName>
                                        </p:attrNameLst>
                                      </p:cBhvr>
                                      <p:to>
                                        <p:strVal val="visible"/>
                                      </p:to>
                                    </p:set>
                                    <p:anim calcmode="lin" valueType="num">
                                      <p:cBhvr>
                                        <p:cTn id="61" dur="200" fill="hold"/>
                                        <p:tgtEl>
                                          <p:spTgt spid="18"/>
                                        </p:tgtEl>
                                        <p:attrNameLst>
                                          <p:attrName>ppt_w</p:attrName>
                                        </p:attrNameLst>
                                      </p:cBhvr>
                                      <p:tavLst>
                                        <p:tav tm="0">
                                          <p:val>
                                            <p:fltVal val="0"/>
                                          </p:val>
                                        </p:tav>
                                        <p:tav tm="100000">
                                          <p:val>
                                            <p:strVal val="#ppt_w"/>
                                          </p:val>
                                        </p:tav>
                                      </p:tavLst>
                                    </p:anim>
                                    <p:anim calcmode="lin" valueType="num">
                                      <p:cBhvr>
                                        <p:cTn id="62" dur="200" fill="hold"/>
                                        <p:tgtEl>
                                          <p:spTgt spid="18"/>
                                        </p:tgtEl>
                                        <p:attrNameLst>
                                          <p:attrName>ppt_h</p:attrName>
                                        </p:attrNameLst>
                                      </p:cBhvr>
                                      <p:tavLst>
                                        <p:tav tm="0">
                                          <p:val>
                                            <p:fltVal val="0"/>
                                          </p:val>
                                        </p:tav>
                                        <p:tav tm="100000">
                                          <p:val>
                                            <p:strVal val="#ppt_h"/>
                                          </p:val>
                                        </p:tav>
                                      </p:tavLst>
                                    </p:anim>
                                    <p:animEffect transition="in" filter="fade">
                                      <p:cBhvr>
                                        <p:cTn id="63" dur="2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27" grpId="0" animBg="1"/>
      <p:bldP spid="29" grpId="0" animBg="1"/>
      <p:bldP spid="30" grpId="0" animBg="1"/>
      <p:bldP spid="3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2"/>
          <p:cNvSpPr/>
          <p:nvPr/>
        </p:nvSpPr>
        <p:spPr>
          <a:xfrm>
            <a:off x="1558233" y="1918552"/>
            <a:ext cx="1572803" cy="1572803"/>
          </a:xfrm>
          <a:prstGeom prst="ellipse">
            <a:avLst/>
          </a:prstGeom>
          <a:noFill/>
          <a:ln w="101600" cap="rnd" cmpd="sng">
            <a:solidFill>
              <a:schemeClr val="bg1">
                <a:lumMod val="8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eaLnBrk="1" hangingPunct="1"/>
            <a:endParaRPr lang="zh-CN" altLang="zh-CN" sz="1799">
              <a:solidFill>
                <a:srgbClr val="FFFFFF"/>
              </a:solidFill>
              <a:latin typeface="方正兰亭黑简体" panose="02000000000000000000" pitchFamily="2" charset="-122"/>
              <a:ea typeface="方正兰亭黑简体" panose="02000000000000000000" pitchFamily="2" charset="-122"/>
            </a:endParaRPr>
          </a:p>
        </p:txBody>
      </p:sp>
      <p:sp>
        <p:nvSpPr>
          <p:cNvPr id="16" name="Oval 13"/>
          <p:cNvSpPr/>
          <p:nvPr/>
        </p:nvSpPr>
        <p:spPr>
          <a:xfrm>
            <a:off x="1756619" y="2116937"/>
            <a:ext cx="1176032" cy="1176032"/>
          </a:xfrm>
          <a:prstGeom prst="ellipse">
            <a:avLst/>
          </a:prstGeom>
          <a:gradFill>
            <a:gsLst>
              <a:gs pos="0">
                <a:srgbClr val="32A8E4"/>
              </a:gs>
              <a:gs pos="87000">
                <a:srgbClr val="1959C9"/>
              </a:gs>
            </a:gsLst>
            <a:lin ang="2700000" scaled="0"/>
          </a:gra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999" b="1" dirty="0">
                <a:solidFill>
                  <a:schemeClr val="bg1"/>
                </a:solidFill>
                <a:latin typeface="方正兰亭黑简体" panose="02000000000000000000" pitchFamily="2" charset="-122"/>
                <a:ea typeface="方正兰亭黑简体" panose="02000000000000000000" pitchFamily="2" charset="-122"/>
                <a:cs typeface="Open Sans" panose="020B0606030504020204" pitchFamily="34" charset="0"/>
              </a:rPr>
              <a:t>80%</a:t>
            </a:r>
          </a:p>
        </p:txBody>
      </p:sp>
      <p:sp>
        <p:nvSpPr>
          <p:cNvPr id="17" name="Arc 14"/>
          <p:cNvSpPr/>
          <p:nvPr/>
        </p:nvSpPr>
        <p:spPr>
          <a:xfrm>
            <a:off x="1558233" y="1918552"/>
            <a:ext cx="1572803" cy="1572803"/>
          </a:xfrm>
          <a:prstGeom prst="arc">
            <a:avLst>
              <a:gd name="adj1" fmla="val 16018236"/>
              <a:gd name="adj2" fmla="val 9832525"/>
            </a:avLst>
          </a:prstGeom>
          <a:noFill/>
          <a:ln w="101600" cap="rnd" cmpd="sng">
            <a:solidFill>
              <a:srgbClr val="303135"/>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799">
              <a:latin typeface="方正兰亭黑简体" panose="02000000000000000000" pitchFamily="2" charset="-122"/>
              <a:ea typeface="方正兰亭黑简体" panose="02000000000000000000" pitchFamily="2" charset="-122"/>
            </a:endParaRPr>
          </a:p>
        </p:txBody>
      </p:sp>
      <p:sp>
        <p:nvSpPr>
          <p:cNvPr id="18" name="Oval 18"/>
          <p:cNvSpPr/>
          <p:nvPr/>
        </p:nvSpPr>
        <p:spPr>
          <a:xfrm>
            <a:off x="4053216" y="1918552"/>
            <a:ext cx="1572803" cy="1572803"/>
          </a:xfrm>
          <a:prstGeom prst="ellipse">
            <a:avLst/>
          </a:prstGeom>
          <a:noFill/>
          <a:ln w="101600" cap="rnd" cmpd="sng">
            <a:solidFill>
              <a:schemeClr val="bg1">
                <a:lumMod val="8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eaLnBrk="1" hangingPunct="1"/>
            <a:endParaRPr lang="zh-CN" altLang="zh-CN" sz="1799">
              <a:solidFill>
                <a:srgbClr val="FFFFFF"/>
              </a:solidFill>
              <a:latin typeface="方正兰亭黑简体" panose="02000000000000000000" pitchFamily="2" charset="-122"/>
              <a:ea typeface="方正兰亭黑简体" panose="02000000000000000000" pitchFamily="2" charset="-122"/>
            </a:endParaRPr>
          </a:p>
        </p:txBody>
      </p:sp>
      <p:sp>
        <p:nvSpPr>
          <p:cNvPr id="19" name="Oval 19"/>
          <p:cNvSpPr/>
          <p:nvPr/>
        </p:nvSpPr>
        <p:spPr>
          <a:xfrm>
            <a:off x="4251601" y="2116937"/>
            <a:ext cx="1176032" cy="1176032"/>
          </a:xfrm>
          <a:prstGeom prst="ellipse">
            <a:avLst/>
          </a:prstGeom>
          <a:solidFill>
            <a:srgbClr val="4B4B4B"/>
          </a:soli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999" b="1" dirty="0">
                <a:solidFill>
                  <a:schemeClr val="bg1"/>
                </a:solidFill>
                <a:latin typeface="方正兰亭黑简体" panose="02000000000000000000" pitchFamily="2" charset="-122"/>
                <a:ea typeface="方正兰亭黑简体" panose="02000000000000000000" pitchFamily="2" charset="-122"/>
                <a:cs typeface="Open Sans" panose="020B0606030504020204" pitchFamily="34" charset="0"/>
              </a:rPr>
              <a:t>50%</a:t>
            </a:r>
          </a:p>
        </p:txBody>
      </p:sp>
      <p:sp>
        <p:nvSpPr>
          <p:cNvPr id="20" name="Arc 20"/>
          <p:cNvSpPr/>
          <p:nvPr/>
        </p:nvSpPr>
        <p:spPr>
          <a:xfrm>
            <a:off x="4053216" y="1918552"/>
            <a:ext cx="1572803" cy="1572803"/>
          </a:xfrm>
          <a:prstGeom prst="arc">
            <a:avLst>
              <a:gd name="adj1" fmla="val 16018236"/>
              <a:gd name="adj2" fmla="val 5788795"/>
            </a:avLst>
          </a:prstGeom>
          <a:noFill/>
          <a:ln w="101600" cap="rnd" cmpd="sng">
            <a:solidFill>
              <a:schemeClr val="tx1">
                <a:lumMod val="65000"/>
                <a:lumOff val="3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799">
              <a:latin typeface="方正兰亭黑简体" panose="02000000000000000000" pitchFamily="2" charset="-122"/>
              <a:ea typeface="方正兰亭黑简体" panose="02000000000000000000" pitchFamily="2" charset="-122"/>
            </a:endParaRPr>
          </a:p>
        </p:txBody>
      </p:sp>
      <p:sp>
        <p:nvSpPr>
          <p:cNvPr id="21" name="Oval 22"/>
          <p:cNvSpPr/>
          <p:nvPr/>
        </p:nvSpPr>
        <p:spPr>
          <a:xfrm>
            <a:off x="6493029" y="1918552"/>
            <a:ext cx="1572803" cy="1572803"/>
          </a:xfrm>
          <a:prstGeom prst="ellipse">
            <a:avLst/>
          </a:prstGeom>
          <a:noFill/>
          <a:ln w="101600" cap="rnd" cmpd="sng">
            <a:solidFill>
              <a:schemeClr val="bg1">
                <a:lumMod val="8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eaLnBrk="1" hangingPunct="1"/>
            <a:endParaRPr lang="zh-CN" altLang="zh-CN" sz="1799">
              <a:solidFill>
                <a:srgbClr val="FFFFFF"/>
              </a:solidFill>
              <a:latin typeface="方正兰亭黑简体" panose="02000000000000000000" pitchFamily="2" charset="-122"/>
              <a:ea typeface="方正兰亭黑简体" panose="02000000000000000000" pitchFamily="2" charset="-122"/>
            </a:endParaRPr>
          </a:p>
        </p:txBody>
      </p:sp>
      <p:sp>
        <p:nvSpPr>
          <p:cNvPr id="22" name="Oval 23"/>
          <p:cNvSpPr/>
          <p:nvPr/>
        </p:nvSpPr>
        <p:spPr>
          <a:xfrm>
            <a:off x="6691417" y="2116937"/>
            <a:ext cx="1176031" cy="1176032"/>
          </a:xfrm>
          <a:prstGeom prst="ellipse">
            <a:avLst/>
          </a:prstGeom>
          <a:gradFill>
            <a:gsLst>
              <a:gs pos="0">
                <a:srgbClr val="32A8E4"/>
              </a:gs>
              <a:gs pos="87000">
                <a:srgbClr val="1959C9"/>
              </a:gs>
            </a:gsLst>
            <a:lin ang="2700000" scaled="0"/>
          </a:gra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999" b="1" dirty="0">
                <a:solidFill>
                  <a:schemeClr val="bg1"/>
                </a:solidFill>
                <a:latin typeface="方正兰亭黑简体" panose="02000000000000000000" pitchFamily="2" charset="-122"/>
                <a:ea typeface="方正兰亭黑简体" panose="02000000000000000000" pitchFamily="2" charset="-122"/>
                <a:cs typeface="Open Sans" panose="020B0606030504020204" pitchFamily="34" charset="0"/>
              </a:rPr>
              <a:t>45%</a:t>
            </a:r>
          </a:p>
        </p:txBody>
      </p:sp>
      <p:sp>
        <p:nvSpPr>
          <p:cNvPr id="23" name="Arc 24"/>
          <p:cNvSpPr/>
          <p:nvPr/>
        </p:nvSpPr>
        <p:spPr>
          <a:xfrm>
            <a:off x="6493029" y="1918552"/>
            <a:ext cx="1572803" cy="1572803"/>
          </a:xfrm>
          <a:prstGeom prst="arc">
            <a:avLst>
              <a:gd name="adj1" fmla="val 16018236"/>
              <a:gd name="adj2" fmla="val 3132458"/>
            </a:avLst>
          </a:prstGeom>
          <a:noFill/>
          <a:ln w="101600" cap="rnd" cmpd="sng">
            <a:solidFill>
              <a:srgbClr val="303135"/>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799">
              <a:latin typeface="方正兰亭黑简体" panose="02000000000000000000" pitchFamily="2" charset="-122"/>
              <a:ea typeface="方正兰亭黑简体" panose="02000000000000000000" pitchFamily="2" charset="-122"/>
            </a:endParaRPr>
          </a:p>
        </p:txBody>
      </p:sp>
      <p:sp>
        <p:nvSpPr>
          <p:cNvPr id="24" name="Oval 26"/>
          <p:cNvSpPr/>
          <p:nvPr/>
        </p:nvSpPr>
        <p:spPr>
          <a:xfrm>
            <a:off x="8966485" y="1918552"/>
            <a:ext cx="1572803" cy="1572803"/>
          </a:xfrm>
          <a:prstGeom prst="ellipse">
            <a:avLst/>
          </a:prstGeom>
          <a:noFill/>
          <a:ln w="101600" cap="rnd" cmpd="sng">
            <a:solidFill>
              <a:schemeClr val="bg1">
                <a:lumMod val="8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gn="ctr" eaLnBrk="1" hangingPunct="1"/>
            <a:endParaRPr lang="zh-CN" altLang="zh-CN" sz="1799">
              <a:solidFill>
                <a:srgbClr val="FFFFFF"/>
              </a:solidFill>
              <a:latin typeface="方正兰亭黑简体" panose="02000000000000000000" pitchFamily="2" charset="-122"/>
              <a:ea typeface="方正兰亭黑简体" panose="02000000000000000000" pitchFamily="2" charset="-122"/>
            </a:endParaRPr>
          </a:p>
        </p:txBody>
      </p:sp>
      <p:sp>
        <p:nvSpPr>
          <p:cNvPr id="25" name="Oval 27"/>
          <p:cNvSpPr/>
          <p:nvPr/>
        </p:nvSpPr>
        <p:spPr>
          <a:xfrm>
            <a:off x="9164873" y="2116937"/>
            <a:ext cx="1176031" cy="1176032"/>
          </a:xfrm>
          <a:prstGeom prst="ellipse">
            <a:avLst/>
          </a:prstGeom>
          <a:solidFill>
            <a:srgbClr val="4B4B4B"/>
          </a:soli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999" b="1" dirty="0">
                <a:solidFill>
                  <a:schemeClr val="bg1"/>
                </a:solidFill>
                <a:latin typeface="方正兰亭黑简体" panose="02000000000000000000" pitchFamily="2" charset="-122"/>
                <a:ea typeface="方正兰亭黑简体" panose="02000000000000000000" pitchFamily="2" charset="-122"/>
                <a:cs typeface="Open Sans" panose="020B0606030504020204" pitchFamily="34" charset="0"/>
              </a:rPr>
              <a:t>90%</a:t>
            </a:r>
          </a:p>
        </p:txBody>
      </p:sp>
      <p:sp>
        <p:nvSpPr>
          <p:cNvPr id="26" name="Arc 28"/>
          <p:cNvSpPr/>
          <p:nvPr/>
        </p:nvSpPr>
        <p:spPr>
          <a:xfrm>
            <a:off x="8966485" y="1918552"/>
            <a:ext cx="1572803" cy="1572803"/>
          </a:xfrm>
          <a:prstGeom prst="arc">
            <a:avLst>
              <a:gd name="adj1" fmla="val 16018236"/>
              <a:gd name="adj2" fmla="val 13285852"/>
            </a:avLst>
          </a:prstGeom>
          <a:noFill/>
          <a:ln w="101600" cap="rnd" cmpd="sng">
            <a:solidFill>
              <a:schemeClr val="tx1">
                <a:lumMod val="65000"/>
                <a:lumOff val="3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799">
              <a:latin typeface="方正兰亭黑简体" panose="02000000000000000000" pitchFamily="2" charset="-122"/>
              <a:ea typeface="方正兰亭黑简体" panose="02000000000000000000" pitchFamily="2" charset="-122"/>
            </a:endParaRPr>
          </a:p>
        </p:txBody>
      </p:sp>
      <p:sp>
        <p:nvSpPr>
          <p:cNvPr id="27" name="矩形 26"/>
          <p:cNvSpPr/>
          <p:nvPr/>
        </p:nvSpPr>
        <p:spPr>
          <a:xfrm>
            <a:off x="1436756" y="3839079"/>
            <a:ext cx="1877437" cy="836126"/>
          </a:xfrm>
          <a:prstGeom prst="rect">
            <a:avLst/>
          </a:prstGeom>
        </p:spPr>
        <p:txBody>
          <a:bodyPr wrap="none">
            <a:spAutoFit/>
          </a:bodyPr>
          <a:lstStyle/>
          <a:p>
            <a:pPr algn="ctr">
              <a:spcBef>
                <a:spcPct val="0"/>
              </a:spcBef>
              <a:buFont typeface="Arial" charset="0"/>
              <a:buNone/>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Arial" panose="020B0604020202020204" pitchFamily="34" charset="0"/>
              </a:rPr>
              <a:t>第一季度</a:t>
            </a:r>
          </a:p>
          <a:p>
            <a:pPr algn="ctr">
              <a:spcBef>
                <a:spcPts val="500"/>
              </a:spcBef>
              <a:defRPr/>
            </a:pPr>
            <a:r>
              <a:rPr lang="zh-CN" altLang="en-US"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rPr>
              <a:t>在此输入详细文字介绍，</a:t>
            </a:r>
            <a:endParaRPr lang="en-US" altLang="zh-CN"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endParaRPr>
          </a:p>
          <a:p>
            <a:pPr algn="ctr">
              <a:spcBef>
                <a:spcPts val="500"/>
              </a:spcBef>
              <a:defRPr/>
            </a:pPr>
            <a:r>
              <a:rPr lang="zh-CN" altLang="en-US"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rPr>
              <a:t>和详细信息</a:t>
            </a:r>
          </a:p>
        </p:txBody>
      </p:sp>
      <p:sp>
        <p:nvSpPr>
          <p:cNvPr id="28" name="矩形 27"/>
          <p:cNvSpPr/>
          <p:nvPr/>
        </p:nvSpPr>
        <p:spPr>
          <a:xfrm>
            <a:off x="3924696" y="3839079"/>
            <a:ext cx="1877437" cy="836126"/>
          </a:xfrm>
          <a:prstGeom prst="rect">
            <a:avLst/>
          </a:prstGeom>
        </p:spPr>
        <p:txBody>
          <a:bodyPr wrap="none">
            <a:spAutoFit/>
          </a:bodyPr>
          <a:lstStyle/>
          <a:p>
            <a:pPr algn="ctr">
              <a:spcBef>
                <a:spcPct val="0"/>
              </a:spcBef>
              <a:buFont typeface="Arial" charset="0"/>
              <a:buNone/>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Arial" panose="020B0604020202020204" pitchFamily="34" charset="0"/>
              </a:rPr>
              <a:t>第二季度</a:t>
            </a:r>
          </a:p>
          <a:p>
            <a:pPr algn="ctr">
              <a:spcBef>
                <a:spcPts val="500"/>
              </a:spcBef>
              <a:defRPr/>
            </a:pPr>
            <a:r>
              <a:rPr lang="zh-CN" altLang="en-US"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rPr>
              <a:t>在此输入详细文字介绍，</a:t>
            </a:r>
            <a:endParaRPr lang="en-US" altLang="zh-CN"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endParaRPr>
          </a:p>
          <a:p>
            <a:pPr algn="ctr">
              <a:spcBef>
                <a:spcPts val="500"/>
              </a:spcBef>
              <a:defRPr/>
            </a:pPr>
            <a:r>
              <a:rPr lang="zh-CN" altLang="en-US"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rPr>
              <a:t>和详细信息</a:t>
            </a:r>
          </a:p>
        </p:txBody>
      </p:sp>
      <p:sp>
        <p:nvSpPr>
          <p:cNvPr id="29" name="矩形 28"/>
          <p:cNvSpPr/>
          <p:nvPr/>
        </p:nvSpPr>
        <p:spPr>
          <a:xfrm>
            <a:off x="6364510" y="3839079"/>
            <a:ext cx="1877437" cy="836126"/>
          </a:xfrm>
          <a:prstGeom prst="rect">
            <a:avLst/>
          </a:prstGeom>
        </p:spPr>
        <p:txBody>
          <a:bodyPr wrap="none">
            <a:spAutoFit/>
          </a:bodyPr>
          <a:lstStyle/>
          <a:p>
            <a:pPr algn="ctr">
              <a:spcBef>
                <a:spcPct val="0"/>
              </a:spcBef>
              <a:buFont typeface="Arial" charset="0"/>
              <a:buNone/>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Arial" panose="020B0604020202020204" pitchFamily="34" charset="0"/>
              </a:rPr>
              <a:t>第三季度</a:t>
            </a:r>
          </a:p>
          <a:p>
            <a:pPr algn="ctr">
              <a:spcBef>
                <a:spcPts val="500"/>
              </a:spcBef>
              <a:defRPr/>
            </a:pPr>
            <a:r>
              <a:rPr lang="zh-CN" altLang="en-US"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rPr>
              <a:t>在此输入详细文字介绍，</a:t>
            </a:r>
            <a:endParaRPr lang="en-US" altLang="zh-CN"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endParaRPr>
          </a:p>
          <a:p>
            <a:pPr algn="ctr">
              <a:spcBef>
                <a:spcPts val="500"/>
              </a:spcBef>
              <a:defRPr/>
            </a:pPr>
            <a:r>
              <a:rPr lang="zh-CN" altLang="en-US"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rPr>
              <a:t>和详细信息</a:t>
            </a:r>
          </a:p>
        </p:txBody>
      </p:sp>
      <p:sp>
        <p:nvSpPr>
          <p:cNvPr id="30" name="矩形 29"/>
          <p:cNvSpPr/>
          <p:nvPr/>
        </p:nvSpPr>
        <p:spPr>
          <a:xfrm>
            <a:off x="8868491" y="3839079"/>
            <a:ext cx="1877437" cy="836126"/>
          </a:xfrm>
          <a:prstGeom prst="rect">
            <a:avLst/>
          </a:prstGeom>
        </p:spPr>
        <p:txBody>
          <a:bodyPr wrap="none">
            <a:spAutoFit/>
          </a:bodyPr>
          <a:lstStyle/>
          <a:p>
            <a:pPr algn="ctr">
              <a:spcBef>
                <a:spcPct val="0"/>
              </a:spcBef>
              <a:buFont typeface="Arial" charset="0"/>
              <a:buNone/>
            </a:pP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Arial" panose="020B0604020202020204" pitchFamily="34" charset="0"/>
              </a:rPr>
              <a:t>第四季度</a:t>
            </a:r>
          </a:p>
          <a:p>
            <a:pPr algn="ctr">
              <a:spcBef>
                <a:spcPts val="500"/>
              </a:spcBef>
              <a:defRPr/>
            </a:pPr>
            <a:r>
              <a:rPr lang="zh-CN" altLang="en-US"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rPr>
              <a:t>在此输入详细文字介绍，</a:t>
            </a:r>
            <a:endParaRPr lang="en-US" altLang="zh-CN"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endParaRPr>
          </a:p>
          <a:p>
            <a:pPr algn="ctr">
              <a:spcBef>
                <a:spcPts val="500"/>
              </a:spcBef>
              <a:defRPr/>
            </a:pPr>
            <a:r>
              <a:rPr lang="zh-CN" altLang="en-US" sz="1200" kern="100" dirty="0">
                <a:solidFill>
                  <a:schemeClr val="tx1">
                    <a:lumMod val="50000"/>
                    <a:lumOff val="50000"/>
                  </a:schemeClr>
                </a:solidFill>
                <a:latin typeface="Impact MT Std" pitchFamily="34" charset="0"/>
                <a:ea typeface="字魂105号-简雅黑" panose="00000500000000000000" pitchFamily="2" charset="-122"/>
                <a:cs typeface="Times New Roman" panose="02020603050405020304" pitchFamily="18" charset="0"/>
              </a:rPr>
              <a:t>和详细信息</a:t>
            </a:r>
          </a:p>
        </p:txBody>
      </p:sp>
      <p:sp>
        <p:nvSpPr>
          <p:cNvPr id="33" name="TextBox 32"/>
          <p:cNvSpPr txBox="1"/>
          <p:nvPr/>
        </p:nvSpPr>
        <p:spPr>
          <a:xfrm>
            <a:off x="1420956" y="5288551"/>
            <a:ext cx="9535803" cy="646331"/>
          </a:xfrm>
          <a:prstGeom prst="rect">
            <a:avLst/>
          </a:prstGeom>
          <a:noFill/>
        </p:spPr>
        <p:txBody>
          <a:bodyPr wrap="square" rtlCol="0">
            <a:spAutoFit/>
          </a:bodyPr>
          <a:lstStyle/>
          <a:p>
            <a:pPr>
              <a:lnSpc>
                <a:spcPct val="150000"/>
              </a:lnSpc>
              <a:spcBef>
                <a:spcPct val="0"/>
              </a:spcBef>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微软雅黑" pitchFamily="34" charset="-122"/>
              </a:rPr>
              <a:t>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a:t>
            </a:r>
          </a:p>
        </p:txBody>
      </p:sp>
      <p:sp>
        <p:nvSpPr>
          <p:cNvPr id="34" name="TextBox 33"/>
          <p:cNvSpPr txBox="1"/>
          <p:nvPr/>
        </p:nvSpPr>
        <p:spPr>
          <a:xfrm>
            <a:off x="13510893" y="7029355"/>
            <a:ext cx="877163" cy="369204"/>
          </a:xfrm>
          <a:prstGeom prst="rect">
            <a:avLst/>
          </a:prstGeom>
          <a:noFill/>
        </p:spPr>
        <p:txBody>
          <a:bodyPr wrap="none" rtlCol="0">
            <a:spAutoFit/>
          </a:bodyPr>
          <a:lstStyle/>
          <a:p>
            <a:r>
              <a:rPr lang="zh-CN" altLang="en-US" sz="1799" dirty="0">
                <a:latin typeface="字魂105号-简雅黑" panose="00000500000000000000" pitchFamily="2" charset="-122"/>
              </a:rPr>
              <a:t>延时符</a:t>
            </a:r>
          </a:p>
        </p:txBody>
      </p:sp>
      <p:grpSp>
        <p:nvGrpSpPr>
          <p:cNvPr id="36" name="组合 35"/>
          <p:cNvGrpSpPr/>
          <p:nvPr/>
        </p:nvGrpSpPr>
        <p:grpSpPr>
          <a:xfrm>
            <a:off x="1078019" y="375387"/>
            <a:ext cx="2590060" cy="611761"/>
            <a:chOff x="1131807" y="294705"/>
            <a:chExt cx="2590060" cy="611761"/>
          </a:xfrm>
        </p:grpSpPr>
        <p:sp>
          <p:nvSpPr>
            <p:cNvPr id="37" name="矩形 36"/>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完成情况</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8" name="文本框 37"/>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2796409955"/>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style.rotation</p:attrName>
                                        </p:attrNameLst>
                                      </p:cBhvr>
                                      <p:tavLst>
                                        <p:tav tm="0">
                                          <p:val>
                                            <p:fltVal val="90"/>
                                          </p:val>
                                        </p:tav>
                                        <p:tav tm="100000">
                                          <p:val>
                                            <p:fltVal val="0"/>
                                          </p:val>
                                        </p:tav>
                                      </p:tavLst>
                                    </p:anim>
                                    <p:animEffect transition="in" filter="fade">
                                      <p:cBhvr>
                                        <p:cTn id="10" dur="1000"/>
                                        <p:tgtEl>
                                          <p:spTgt spid="15"/>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p:cTn id="13" dur="1000" fill="hold"/>
                                        <p:tgtEl>
                                          <p:spTgt spid="16"/>
                                        </p:tgtEl>
                                        <p:attrNameLst>
                                          <p:attrName>ppt_w</p:attrName>
                                        </p:attrNameLst>
                                      </p:cBhvr>
                                      <p:tavLst>
                                        <p:tav tm="0">
                                          <p:val>
                                            <p:fltVal val="0"/>
                                          </p:val>
                                        </p:tav>
                                        <p:tav tm="100000">
                                          <p:val>
                                            <p:strVal val="#ppt_w"/>
                                          </p:val>
                                        </p:tav>
                                      </p:tavLst>
                                    </p:anim>
                                    <p:anim calcmode="lin" valueType="num">
                                      <p:cBhvr>
                                        <p:cTn id="14" dur="1000" fill="hold"/>
                                        <p:tgtEl>
                                          <p:spTgt spid="16"/>
                                        </p:tgtEl>
                                        <p:attrNameLst>
                                          <p:attrName>ppt_h</p:attrName>
                                        </p:attrNameLst>
                                      </p:cBhvr>
                                      <p:tavLst>
                                        <p:tav tm="0">
                                          <p:val>
                                            <p:fltVal val="0"/>
                                          </p:val>
                                        </p:tav>
                                        <p:tav tm="100000">
                                          <p:val>
                                            <p:strVal val="#ppt_h"/>
                                          </p:val>
                                        </p:tav>
                                      </p:tavLst>
                                    </p:anim>
                                    <p:anim calcmode="lin" valueType="num">
                                      <p:cBhvr>
                                        <p:cTn id="15" dur="1000" fill="hold"/>
                                        <p:tgtEl>
                                          <p:spTgt spid="16"/>
                                        </p:tgtEl>
                                        <p:attrNameLst>
                                          <p:attrName>style.rotation</p:attrName>
                                        </p:attrNameLst>
                                      </p:cBhvr>
                                      <p:tavLst>
                                        <p:tav tm="0">
                                          <p:val>
                                            <p:fltVal val="90"/>
                                          </p:val>
                                        </p:tav>
                                        <p:tav tm="100000">
                                          <p:val>
                                            <p:fltVal val="0"/>
                                          </p:val>
                                        </p:tav>
                                      </p:tavLst>
                                    </p:anim>
                                    <p:animEffect transition="in" filter="fade">
                                      <p:cBhvr>
                                        <p:cTn id="16" dur="1000"/>
                                        <p:tgtEl>
                                          <p:spTgt spid="1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p:cTn id="19" dur="1000" fill="hold"/>
                                        <p:tgtEl>
                                          <p:spTgt spid="17"/>
                                        </p:tgtEl>
                                        <p:attrNameLst>
                                          <p:attrName>ppt_w</p:attrName>
                                        </p:attrNameLst>
                                      </p:cBhvr>
                                      <p:tavLst>
                                        <p:tav tm="0">
                                          <p:val>
                                            <p:fltVal val="0"/>
                                          </p:val>
                                        </p:tav>
                                        <p:tav tm="100000">
                                          <p:val>
                                            <p:strVal val="#ppt_w"/>
                                          </p:val>
                                        </p:tav>
                                      </p:tavLst>
                                    </p:anim>
                                    <p:anim calcmode="lin" valueType="num">
                                      <p:cBhvr>
                                        <p:cTn id="20" dur="1000" fill="hold"/>
                                        <p:tgtEl>
                                          <p:spTgt spid="17"/>
                                        </p:tgtEl>
                                        <p:attrNameLst>
                                          <p:attrName>ppt_h</p:attrName>
                                        </p:attrNameLst>
                                      </p:cBhvr>
                                      <p:tavLst>
                                        <p:tav tm="0">
                                          <p:val>
                                            <p:fltVal val="0"/>
                                          </p:val>
                                        </p:tav>
                                        <p:tav tm="100000">
                                          <p:val>
                                            <p:strVal val="#ppt_h"/>
                                          </p:val>
                                        </p:tav>
                                      </p:tavLst>
                                    </p:anim>
                                    <p:anim calcmode="lin" valueType="num">
                                      <p:cBhvr>
                                        <p:cTn id="21" dur="1000" fill="hold"/>
                                        <p:tgtEl>
                                          <p:spTgt spid="17"/>
                                        </p:tgtEl>
                                        <p:attrNameLst>
                                          <p:attrName>style.rotation</p:attrName>
                                        </p:attrNameLst>
                                      </p:cBhvr>
                                      <p:tavLst>
                                        <p:tav tm="0">
                                          <p:val>
                                            <p:fltVal val="90"/>
                                          </p:val>
                                        </p:tav>
                                        <p:tav tm="100000">
                                          <p:val>
                                            <p:fltVal val="0"/>
                                          </p:val>
                                        </p:tav>
                                      </p:tavLst>
                                    </p:anim>
                                    <p:animEffect transition="in" filter="fade">
                                      <p:cBhvr>
                                        <p:cTn id="22" dur="1000"/>
                                        <p:tgtEl>
                                          <p:spTgt spid="17"/>
                                        </p:tgtEl>
                                      </p:cBhvr>
                                    </p:animEffect>
                                  </p:childTnLst>
                                </p:cTn>
                              </p:par>
                              <p:par>
                                <p:cTn id="23" presetID="31" presetClass="entr" presetSubtype="0" fill="hold" grpId="0" nodeType="withEffect">
                                  <p:stCondLst>
                                    <p:cond delay="500"/>
                                  </p:stCondLst>
                                  <p:childTnLst>
                                    <p:set>
                                      <p:cBhvr>
                                        <p:cTn id="24" dur="1" fill="hold">
                                          <p:stCondLst>
                                            <p:cond delay="0"/>
                                          </p:stCondLst>
                                        </p:cTn>
                                        <p:tgtEl>
                                          <p:spTgt spid="18"/>
                                        </p:tgtEl>
                                        <p:attrNameLst>
                                          <p:attrName>style.visibility</p:attrName>
                                        </p:attrNameLst>
                                      </p:cBhvr>
                                      <p:to>
                                        <p:strVal val="visible"/>
                                      </p:to>
                                    </p:set>
                                    <p:anim calcmode="lin" valueType="num">
                                      <p:cBhvr>
                                        <p:cTn id="25" dur="1000" fill="hold"/>
                                        <p:tgtEl>
                                          <p:spTgt spid="18"/>
                                        </p:tgtEl>
                                        <p:attrNameLst>
                                          <p:attrName>ppt_w</p:attrName>
                                        </p:attrNameLst>
                                      </p:cBhvr>
                                      <p:tavLst>
                                        <p:tav tm="0">
                                          <p:val>
                                            <p:fltVal val="0"/>
                                          </p:val>
                                        </p:tav>
                                        <p:tav tm="100000">
                                          <p:val>
                                            <p:strVal val="#ppt_w"/>
                                          </p:val>
                                        </p:tav>
                                      </p:tavLst>
                                    </p:anim>
                                    <p:anim calcmode="lin" valueType="num">
                                      <p:cBhvr>
                                        <p:cTn id="26" dur="1000" fill="hold"/>
                                        <p:tgtEl>
                                          <p:spTgt spid="18"/>
                                        </p:tgtEl>
                                        <p:attrNameLst>
                                          <p:attrName>ppt_h</p:attrName>
                                        </p:attrNameLst>
                                      </p:cBhvr>
                                      <p:tavLst>
                                        <p:tav tm="0">
                                          <p:val>
                                            <p:fltVal val="0"/>
                                          </p:val>
                                        </p:tav>
                                        <p:tav tm="100000">
                                          <p:val>
                                            <p:strVal val="#ppt_h"/>
                                          </p:val>
                                        </p:tav>
                                      </p:tavLst>
                                    </p:anim>
                                    <p:anim calcmode="lin" valueType="num">
                                      <p:cBhvr>
                                        <p:cTn id="27" dur="1000" fill="hold"/>
                                        <p:tgtEl>
                                          <p:spTgt spid="18"/>
                                        </p:tgtEl>
                                        <p:attrNameLst>
                                          <p:attrName>style.rotation</p:attrName>
                                        </p:attrNameLst>
                                      </p:cBhvr>
                                      <p:tavLst>
                                        <p:tav tm="0">
                                          <p:val>
                                            <p:fltVal val="90"/>
                                          </p:val>
                                        </p:tav>
                                        <p:tav tm="100000">
                                          <p:val>
                                            <p:fltVal val="0"/>
                                          </p:val>
                                        </p:tav>
                                      </p:tavLst>
                                    </p:anim>
                                    <p:animEffect transition="in" filter="fade">
                                      <p:cBhvr>
                                        <p:cTn id="28" dur="1000"/>
                                        <p:tgtEl>
                                          <p:spTgt spid="18"/>
                                        </p:tgtEl>
                                      </p:cBhvr>
                                    </p:animEffect>
                                  </p:childTnLst>
                                </p:cTn>
                              </p:par>
                              <p:par>
                                <p:cTn id="29" presetID="31" presetClass="entr" presetSubtype="0" fill="hold" grpId="0" nodeType="withEffect">
                                  <p:stCondLst>
                                    <p:cond delay="500"/>
                                  </p:stCondLst>
                                  <p:childTnLst>
                                    <p:set>
                                      <p:cBhvr>
                                        <p:cTn id="30" dur="1" fill="hold">
                                          <p:stCondLst>
                                            <p:cond delay="0"/>
                                          </p:stCondLst>
                                        </p:cTn>
                                        <p:tgtEl>
                                          <p:spTgt spid="19"/>
                                        </p:tgtEl>
                                        <p:attrNameLst>
                                          <p:attrName>style.visibility</p:attrName>
                                        </p:attrNameLst>
                                      </p:cBhvr>
                                      <p:to>
                                        <p:strVal val="visible"/>
                                      </p:to>
                                    </p:set>
                                    <p:anim calcmode="lin" valueType="num">
                                      <p:cBhvr>
                                        <p:cTn id="31" dur="1000" fill="hold"/>
                                        <p:tgtEl>
                                          <p:spTgt spid="19"/>
                                        </p:tgtEl>
                                        <p:attrNameLst>
                                          <p:attrName>ppt_w</p:attrName>
                                        </p:attrNameLst>
                                      </p:cBhvr>
                                      <p:tavLst>
                                        <p:tav tm="0">
                                          <p:val>
                                            <p:fltVal val="0"/>
                                          </p:val>
                                        </p:tav>
                                        <p:tav tm="100000">
                                          <p:val>
                                            <p:strVal val="#ppt_w"/>
                                          </p:val>
                                        </p:tav>
                                      </p:tavLst>
                                    </p:anim>
                                    <p:anim calcmode="lin" valueType="num">
                                      <p:cBhvr>
                                        <p:cTn id="32" dur="1000" fill="hold"/>
                                        <p:tgtEl>
                                          <p:spTgt spid="19"/>
                                        </p:tgtEl>
                                        <p:attrNameLst>
                                          <p:attrName>ppt_h</p:attrName>
                                        </p:attrNameLst>
                                      </p:cBhvr>
                                      <p:tavLst>
                                        <p:tav tm="0">
                                          <p:val>
                                            <p:fltVal val="0"/>
                                          </p:val>
                                        </p:tav>
                                        <p:tav tm="100000">
                                          <p:val>
                                            <p:strVal val="#ppt_h"/>
                                          </p:val>
                                        </p:tav>
                                      </p:tavLst>
                                    </p:anim>
                                    <p:anim calcmode="lin" valueType="num">
                                      <p:cBhvr>
                                        <p:cTn id="33" dur="1000" fill="hold"/>
                                        <p:tgtEl>
                                          <p:spTgt spid="19"/>
                                        </p:tgtEl>
                                        <p:attrNameLst>
                                          <p:attrName>style.rotation</p:attrName>
                                        </p:attrNameLst>
                                      </p:cBhvr>
                                      <p:tavLst>
                                        <p:tav tm="0">
                                          <p:val>
                                            <p:fltVal val="90"/>
                                          </p:val>
                                        </p:tav>
                                        <p:tav tm="100000">
                                          <p:val>
                                            <p:fltVal val="0"/>
                                          </p:val>
                                        </p:tav>
                                      </p:tavLst>
                                    </p:anim>
                                    <p:animEffect transition="in" filter="fade">
                                      <p:cBhvr>
                                        <p:cTn id="34" dur="1000"/>
                                        <p:tgtEl>
                                          <p:spTgt spid="19"/>
                                        </p:tgtEl>
                                      </p:cBhvr>
                                    </p:animEffect>
                                  </p:childTnLst>
                                </p:cTn>
                              </p:par>
                              <p:par>
                                <p:cTn id="35" presetID="31" presetClass="entr" presetSubtype="0" fill="hold" grpId="0" nodeType="withEffect">
                                  <p:stCondLst>
                                    <p:cond delay="500"/>
                                  </p:stCondLst>
                                  <p:childTnLst>
                                    <p:set>
                                      <p:cBhvr>
                                        <p:cTn id="36" dur="1" fill="hold">
                                          <p:stCondLst>
                                            <p:cond delay="0"/>
                                          </p:stCondLst>
                                        </p:cTn>
                                        <p:tgtEl>
                                          <p:spTgt spid="20"/>
                                        </p:tgtEl>
                                        <p:attrNameLst>
                                          <p:attrName>style.visibility</p:attrName>
                                        </p:attrNameLst>
                                      </p:cBhvr>
                                      <p:to>
                                        <p:strVal val="visible"/>
                                      </p:to>
                                    </p:set>
                                    <p:anim calcmode="lin" valueType="num">
                                      <p:cBhvr>
                                        <p:cTn id="37" dur="1000" fill="hold"/>
                                        <p:tgtEl>
                                          <p:spTgt spid="20"/>
                                        </p:tgtEl>
                                        <p:attrNameLst>
                                          <p:attrName>ppt_w</p:attrName>
                                        </p:attrNameLst>
                                      </p:cBhvr>
                                      <p:tavLst>
                                        <p:tav tm="0">
                                          <p:val>
                                            <p:fltVal val="0"/>
                                          </p:val>
                                        </p:tav>
                                        <p:tav tm="100000">
                                          <p:val>
                                            <p:strVal val="#ppt_w"/>
                                          </p:val>
                                        </p:tav>
                                      </p:tavLst>
                                    </p:anim>
                                    <p:anim calcmode="lin" valueType="num">
                                      <p:cBhvr>
                                        <p:cTn id="38" dur="1000" fill="hold"/>
                                        <p:tgtEl>
                                          <p:spTgt spid="20"/>
                                        </p:tgtEl>
                                        <p:attrNameLst>
                                          <p:attrName>ppt_h</p:attrName>
                                        </p:attrNameLst>
                                      </p:cBhvr>
                                      <p:tavLst>
                                        <p:tav tm="0">
                                          <p:val>
                                            <p:fltVal val="0"/>
                                          </p:val>
                                        </p:tav>
                                        <p:tav tm="100000">
                                          <p:val>
                                            <p:strVal val="#ppt_h"/>
                                          </p:val>
                                        </p:tav>
                                      </p:tavLst>
                                    </p:anim>
                                    <p:anim calcmode="lin" valueType="num">
                                      <p:cBhvr>
                                        <p:cTn id="39" dur="1000" fill="hold"/>
                                        <p:tgtEl>
                                          <p:spTgt spid="20"/>
                                        </p:tgtEl>
                                        <p:attrNameLst>
                                          <p:attrName>style.rotation</p:attrName>
                                        </p:attrNameLst>
                                      </p:cBhvr>
                                      <p:tavLst>
                                        <p:tav tm="0">
                                          <p:val>
                                            <p:fltVal val="90"/>
                                          </p:val>
                                        </p:tav>
                                        <p:tav tm="100000">
                                          <p:val>
                                            <p:fltVal val="0"/>
                                          </p:val>
                                        </p:tav>
                                      </p:tavLst>
                                    </p:anim>
                                    <p:animEffect transition="in" filter="fade">
                                      <p:cBhvr>
                                        <p:cTn id="40" dur="1000"/>
                                        <p:tgtEl>
                                          <p:spTgt spid="20"/>
                                        </p:tgtEl>
                                      </p:cBhvr>
                                    </p:animEffect>
                                  </p:childTnLst>
                                </p:cTn>
                              </p:par>
                              <p:par>
                                <p:cTn id="41" presetID="31" presetClass="entr" presetSubtype="0" fill="hold" grpId="0" nodeType="withEffect">
                                  <p:stCondLst>
                                    <p:cond delay="1000"/>
                                  </p:stCondLst>
                                  <p:childTnLst>
                                    <p:set>
                                      <p:cBhvr>
                                        <p:cTn id="42" dur="1" fill="hold">
                                          <p:stCondLst>
                                            <p:cond delay="0"/>
                                          </p:stCondLst>
                                        </p:cTn>
                                        <p:tgtEl>
                                          <p:spTgt spid="21"/>
                                        </p:tgtEl>
                                        <p:attrNameLst>
                                          <p:attrName>style.visibility</p:attrName>
                                        </p:attrNameLst>
                                      </p:cBhvr>
                                      <p:to>
                                        <p:strVal val="visible"/>
                                      </p:to>
                                    </p:set>
                                    <p:anim calcmode="lin" valueType="num">
                                      <p:cBhvr>
                                        <p:cTn id="43" dur="1000" fill="hold"/>
                                        <p:tgtEl>
                                          <p:spTgt spid="21"/>
                                        </p:tgtEl>
                                        <p:attrNameLst>
                                          <p:attrName>ppt_w</p:attrName>
                                        </p:attrNameLst>
                                      </p:cBhvr>
                                      <p:tavLst>
                                        <p:tav tm="0">
                                          <p:val>
                                            <p:fltVal val="0"/>
                                          </p:val>
                                        </p:tav>
                                        <p:tav tm="100000">
                                          <p:val>
                                            <p:strVal val="#ppt_w"/>
                                          </p:val>
                                        </p:tav>
                                      </p:tavLst>
                                    </p:anim>
                                    <p:anim calcmode="lin" valueType="num">
                                      <p:cBhvr>
                                        <p:cTn id="44" dur="1000" fill="hold"/>
                                        <p:tgtEl>
                                          <p:spTgt spid="21"/>
                                        </p:tgtEl>
                                        <p:attrNameLst>
                                          <p:attrName>ppt_h</p:attrName>
                                        </p:attrNameLst>
                                      </p:cBhvr>
                                      <p:tavLst>
                                        <p:tav tm="0">
                                          <p:val>
                                            <p:fltVal val="0"/>
                                          </p:val>
                                        </p:tav>
                                        <p:tav tm="100000">
                                          <p:val>
                                            <p:strVal val="#ppt_h"/>
                                          </p:val>
                                        </p:tav>
                                      </p:tavLst>
                                    </p:anim>
                                    <p:anim calcmode="lin" valueType="num">
                                      <p:cBhvr>
                                        <p:cTn id="45" dur="1000" fill="hold"/>
                                        <p:tgtEl>
                                          <p:spTgt spid="21"/>
                                        </p:tgtEl>
                                        <p:attrNameLst>
                                          <p:attrName>style.rotation</p:attrName>
                                        </p:attrNameLst>
                                      </p:cBhvr>
                                      <p:tavLst>
                                        <p:tav tm="0">
                                          <p:val>
                                            <p:fltVal val="90"/>
                                          </p:val>
                                        </p:tav>
                                        <p:tav tm="100000">
                                          <p:val>
                                            <p:fltVal val="0"/>
                                          </p:val>
                                        </p:tav>
                                      </p:tavLst>
                                    </p:anim>
                                    <p:animEffect transition="in" filter="fade">
                                      <p:cBhvr>
                                        <p:cTn id="46" dur="1000"/>
                                        <p:tgtEl>
                                          <p:spTgt spid="21"/>
                                        </p:tgtEl>
                                      </p:cBhvr>
                                    </p:animEffect>
                                  </p:childTnLst>
                                </p:cTn>
                              </p:par>
                              <p:par>
                                <p:cTn id="47" presetID="31" presetClass="entr" presetSubtype="0" fill="hold" grpId="0" nodeType="withEffect">
                                  <p:stCondLst>
                                    <p:cond delay="1000"/>
                                  </p:stCondLst>
                                  <p:childTnLst>
                                    <p:set>
                                      <p:cBhvr>
                                        <p:cTn id="48" dur="1" fill="hold">
                                          <p:stCondLst>
                                            <p:cond delay="0"/>
                                          </p:stCondLst>
                                        </p:cTn>
                                        <p:tgtEl>
                                          <p:spTgt spid="22"/>
                                        </p:tgtEl>
                                        <p:attrNameLst>
                                          <p:attrName>style.visibility</p:attrName>
                                        </p:attrNameLst>
                                      </p:cBhvr>
                                      <p:to>
                                        <p:strVal val="visible"/>
                                      </p:to>
                                    </p:set>
                                    <p:anim calcmode="lin" valueType="num">
                                      <p:cBhvr>
                                        <p:cTn id="49" dur="1000" fill="hold"/>
                                        <p:tgtEl>
                                          <p:spTgt spid="22"/>
                                        </p:tgtEl>
                                        <p:attrNameLst>
                                          <p:attrName>ppt_w</p:attrName>
                                        </p:attrNameLst>
                                      </p:cBhvr>
                                      <p:tavLst>
                                        <p:tav tm="0">
                                          <p:val>
                                            <p:fltVal val="0"/>
                                          </p:val>
                                        </p:tav>
                                        <p:tav tm="100000">
                                          <p:val>
                                            <p:strVal val="#ppt_w"/>
                                          </p:val>
                                        </p:tav>
                                      </p:tavLst>
                                    </p:anim>
                                    <p:anim calcmode="lin" valueType="num">
                                      <p:cBhvr>
                                        <p:cTn id="50" dur="1000" fill="hold"/>
                                        <p:tgtEl>
                                          <p:spTgt spid="22"/>
                                        </p:tgtEl>
                                        <p:attrNameLst>
                                          <p:attrName>ppt_h</p:attrName>
                                        </p:attrNameLst>
                                      </p:cBhvr>
                                      <p:tavLst>
                                        <p:tav tm="0">
                                          <p:val>
                                            <p:fltVal val="0"/>
                                          </p:val>
                                        </p:tav>
                                        <p:tav tm="100000">
                                          <p:val>
                                            <p:strVal val="#ppt_h"/>
                                          </p:val>
                                        </p:tav>
                                      </p:tavLst>
                                    </p:anim>
                                    <p:anim calcmode="lin" valueType="num">
                                      <p:cBhvr>
                                        <p:cTn id="51" dur="1000" fill="hold"/>
                                        <p:tgtEl>
                                          <p:spTgt spid="22"/>
                                        </p:tgtEl>
                                        <p:attrNameLst>
                                          <p:attrName>style.rotation</p:attrName>
                                        </p:attrNameLst>
                                      </p:cBhvr>
                                      <p:tavLst>
                                        <p:tav tm="0">
                                          <p:val>
                                            <p:fltVal val="90"/>
                                          </p:val>
                                        </p:tav>
                                        <p:tav tm="100000">
                                          <p:val>
                                            <p:fltVal val="0"/>
                                          </p:val>
                                        </p:tav>
                                      </p:tavLst>
                                    </p:anim>
                                    <p:animEffect transition="in" filter="fade">
                                      <p:cBhvr>
                                        <p:cTn id="52" dur="1000"/>
                                        <p:tgtEl>
                                          <p:spTgt spid="22"/>
                                        </p:tgtEl>
                                      </p:cBhvr>
                                    </p:animEffect>
                                  </p:childTnLst>
                                </p:cTn>
                              </p:par>
                              <p:par>
                                <p:cTn id="53" presetID="31" presetClass="entr" presetSubtype="0" fill="hold" grpId="0" nodeType="withEffect">
                                  <p:stCondLst>
                                    <p:cond delay="1000"/>
                                  </p:stCondLst>
                                  <p:childTnLst>
                                    <p:set>
                                      <p:cBhvr>
                                        <p:cTn id="54" dur="1" fill="hold">
                                          <p:stCondLst>
                                            <p:cond delay="0"/>
                                          </p:stCondLst>
                                        </p:cTn>
                                        <p:tgtEl>
                                          <p:spTgt spid="23"/>
                                        </p:tgtEl>
                                        <p:attrNameLst>
                                          <p:attrName>style.visibility</p:attrName>
                                        </p:attrNameLst>
                                      </p:cBhvr>
                                      <p:to>
                                        <p:strVal val="visible"/>
                                      </p:to>
                                    </p:set>
                                    <p:anim calcmode="lin" valueType="num">
                                      <p:cBhvr>
                                        <p:cTn id="55" dur="1000" fill="hold"/>
                                        <p:tgtEl>
                                          <p:spTgt spid="23"/>
                                        </p:tgtEl>
                                        <p:attrNameLst>
                                          <p:attrName>ppt_w</p:attrName>
                                        </p:attrNameLst>
                                      </p:cBhvr>
                                      <p:tavLst>
                                        <p:tav tm="0">
                                          <p:val>
                                            <p:fltVal val="0"/>
                                          </p:val>
                                        </p:tav>
                                        <p:tav tm="100000">
                                          <p:val>
                                            <p:strVal val="#ppt_w"/>
                                          </p:val>
                                        </p:tav>
                                      </p:tavLst>
                                    </p:anim>
                                    <p:anim calcmode="lin" valueType="num">
                                      <p:cBhvr>
                                        <p:cTn id="56" dur="1000" fill="hold"/>
                                        <p:tgtEl>
                                          <p:spTgt spid="23"/>
                                        </p:tgtEl>
                                        <p:attrNameLst>
                                          <p:attrName>ppt_h</p:attrName>
                                        </p:attrNameLst>
                                      </p:cBhvr>
                                      <p:tavLst>
                                        <p:tav tm="0">
                                          <p:val>
                                            <p:fltVal val="0"/>
                                          </p:val>
                                        </p:tav>
                                        <p:tav tm="100000">
                                          <p:val>
                                            <p:strVal val="#ppt_h"/>
                                          </p:val>
                                        </p:tav>
                                      </p:tavLst>
                                    </p:anim>
                                    <p:anim calcmode="lin" valueType="num">
                                      <p:cBhvr>
                                        <p:cTn id="57" dur="1000" fill="hold"/>
                                        <p:tgtEl>
                                          <p:spTgt spid="23"/>
                                        </p:tgtEl>
                                        <p:attrNameLst>
                                          <p:attrName>style.rotation</p:attrName>
                                        </p:attrNameLst>
                                      </p:cBhvr>
                                      <p:tavLst>
                                        <p:tav tm="0">
                                          <p:val>
                                            <p:fltVal val="90"/>
                                          </p:val>
                                        </p:tav>
                                        <p:tav tm="100000">
                                          <p:val>
                                            <p:fltVal val="0"/>
                                          </p:val>
                                        </p:tav>
                                      </p:tavLst>
                                    </p:anim>
                                    <p:animEffect transition="in" filter="fade">
                                      <p:cBhvr>
                                        <p:cTn id="58" dur="1000"/>
                                        <p:tgtEl>
                                          <p:spTgt spid="23"/>
                                        </p:tgtEl>
                                      </p:cBhvr>
                                    </p:animEffect>
                                  </p:childTnLst>
                                </p:cTn>
                              </p:par>
                              <p:par>
                                <p:cTn id="59" presetID="31" presetClass="entr" presetSubtype="0" fill="hold" grpId="0" nodeType="withEffect">
                                  <p:stCondLst>
                                    <p:cond delay="1500"/>
                                  </p:stCondLst>
                                  <p:childTnLst>
                                    <p:set>
                                      <p:cBhvr>
                                        <p:cTn id="60" dur="1" fill="hold">
                                          <p:stCondLst>
                                            <p:cond delay="0"/>
                                          </p:stCondLst>
                                        </p:cTn>
                                        <p:tgtEl>
                                          <p:spTgt spid="24"/>
                                        </p:tgtEl>
                                        <p:attrNameLst>
                                          <p:attrName>style.visibility</p:attrName>
                                        </p:attrNameLst>
                                      </p:cBhvr>
                                      <p:to>
                                        <p:strVal val="visible"/>
                                      </p:to>
                                    </p:set>
                                    <p:anim calcmode="lin" valueType="num">
                                      <p:cBhvr>
                                        <p:cTn id="61" dur="1000" fill="hold"/>
                                        <p:tgtEl>
                                          <p:spTgt spid="24"/>
                                        </p:tgtEl>
                                        <p:attrNameLst>
                                          <p:attrName>ppt_w</p:attrName>
                                        </p:attrNameLst>
                                      </p:cBhvr>
                                      <p:tavLst>
                                        <p:tav tm="0">
                                          <p:val>
                                            <p:fltVal val="0"/>
                                          </p:val>
                                        </p:tav>
                                        <p:tav tm="100000">
                                          <p:val>
                                            <p:strVal val="#ppt_w"/>
                                          </p:val>
                                        </p:tav>
                                      </p:tavLst>
                                    </p:anim>
                                    <p:anim calcmode="lin" valueType="num">
                                      <p:cBhvr>
                                        <p:cTn id="62" dur="1000" fill="hold"/>
                                        <p:tgtEl>
                                          <p:spTgt spid="24"/>
                                        </p:tgtEl>
                                        <p:attrNameLst>
                                          <p:attrName>ppt_h</p:attrName>
                                        </p:attrNameLst>
                                      </p:cBhvr>
                                      <p:tavLst>
                                        <p:tav tm="0">
                                          <p:val>
                                            <p:fltVal val="0"/>
                                          </p:val>
                                        </p:tav>
                                        <p:tav tm="100000">
                                          <p:val>
                                            <p:strVal val="#ppt_h"/>
                                          </p:val>
                                        </p:tav>
                                      </p:tavLst>
                                    </p:anim>
                                    <p:anim calcmode="lin" valueType="num">
                                      <p:cBhvr>
                                        <p:cTn id="63" dur="1000" fill="hold"/>
                                        <p:tgtEl>
                                          <p:spTgt spid="24"/>
                                        </p:tgtEl>
                                        <p:attrNameLst>
                                          <p:attrName>style.rotation</p:attrName>
                                        </p:attrNameLst>
                                      </p:cBhvr>
                                      <p:tavLst>
                                        <p:tav tm="0">
                                          <p:val>
                                            <p:fltVal val="90"/>
                                          </p:val>
                                        </p:tav>
                                        <p:tav tm="100000">
                                          <p:val>
                                            <p:fltVal val="0"/>
                                          </p:val>
                                        </p:tav>
                                      </p:tavLst>
                                    </p:anim>
                                    <p:animEffect transition="in" filter="fade">
                                      <p:cBhvr>
                                        <p:cTn id="64" dur="1000"/>
                                        <p:tgtEl>
                                          <p:spTgt spid="24"/>
                                        </p:tgtEl>
                                      </p:cBhvr>
                                    </p:animEffect>
                                  </p:childTnLst>
                                </p:cTn>
                              </p:par>
                              <p:par>
                                <p:cTn id="65" presetID="31" presetClass="entr" presetSubtype="0" fill="hold" grpId="0" nodeType="withEffect">
                                  <p:stCondLst>
                                    <p:cond delay="1500"/>
                                  </p:stCondLst>
                                  <p:childTnLst>
                                    <p:set>
                                      <p:cBhvr>
                                        <p:cTn id="66" dur="1" fill="hold">
                                          <p:stCondLst>
                                            <p:cond delay="0"/>
                                          </p:stCondLst>
                                        </p:cTn>
                                        <p:tgtEl>
                                          <p:spTgt spid="25"/>
                                        </p:tgtEl>
                                        <p:attrNameLst>
                                          <p:attrName>style.visibility</p:attrName>
                                        </p:attrNameLst>
                                      </p:cBhvr>
                                      <p:to>
                                        <p:strVal val="visible"/>
                                      </p:to>
                                    </p:set>
                                    <p:anim calcmode="lin" valueType="num">
                                      <p:cBhvr>
                                        <p:cTn id="67" dur="1000" fill="hold"/>
                                        <p:tgtEl>
                                          <p:spTgt spid="25"/>
                                        </p:tgtEl>
                                        <p:attrNameLst>
                                          <p:attrName>ppt_w</p:attrName>
                                        </p:attrNameLst>
                                      </p:cBhvr>
                                      <p:tavLst>
                                        <p:tav tm="0">
                                          <p:val>
                                            <p:fltVal val="0"/>
                                          </p:val>
                                        </p:tav>
                                        <p:tav tm="100000">
                                          <p:val>
                                            <p:strVal val="#ppt_w"/>
                                          </p:val>
                                        </p:tav>
                                      </p:tavLst>
                                    </p:anim>
                                    <p:anim calcmode="lin" valueType="num">
                                      <p:cBhvr>
                                        <p:cTn id="68" dur="1000" fill="hold"/>
                                        <p:tgtEl>
                                          <p:spTgt spid="25"/>
                                        </p:tgtEl>
                                        <p:attrNameLst>
                                          <p:attrName>ppt_h</p:attrName>
                                        </p:attrNameLst>
                                      </p:cBhvr>
                                      <p:tavLst>
                                        <p:tav tm="0">
                                          <p:val>
                                            <p:fltVal val="0"/>
                                          </p:val>
                                        </p:tav>
                                        <p:tav tm="100000">
                                          <p:val>
                                            <p:strVal val="#ppt_h"/>
                                          </p:val>
                                        </p:tav>
                                      </p:tavLst>
                                    </p:anim>
                                    <p:anim calcmode="lin" valueType="num">
                                      <p:cBhvr>
                                        <p:cTn id="69" dur="1000" fill="hold"/>
                                        <p:tgtEl>
                                          <p:spTgt spid="25"/>
                                        </p:tgtEl>
                                        <p:attrNameLst>
                                          <p:attrName>style.rotation</p:attrName>
                                        </p:attrNameLst>
                                      </p:cBhvr>
                                      <p:tavLst>
                                        <p:tav tm="0">
                                          <p:val>
                                            <p:fltVal val="90"/>
                                          </p:val>
                                        </p:tav>
                                        <p:tav tm="100000">
                                          <p:val>
                                            <p:fltVal val="0"/>
                                          </p:val>
                                        </p:tav>
                                      </p:tavLst>
                                    </p:anim>
                                    <p:animEffect transition="in" filter="fade">
                                      <p:cBhvr>
                                        <p:cTn id="70" dur="1000"/>
                                        <p:tgtEl>
                                          <p:spTgt spid="25"/>
                                        </p:tgtEl>
                                      </p:cBhvr>
                                    </p:animEffect>
                                  </p:childTnLst>
                                </p:cTn>
                              </p:par>
                              <p:par>
                                <p:cTn id="71" presetID="31" presetClass="entr" presetSubtype="0" fill="hold" grpId="0" nodeType="withEffect">
                                  <p:stCondLst>
                                    <p:cond delay="1500"/>
                                  </p:stCondLst>
                                  <p:childTnLst>
                                    <p:set>
                                      <p:cBhvr>
                                        <p:cTn id="72" dur="1" fill="hold">
                                          <p:stCondLst>
                                            <p:cond delay="0"/>
                                          </p:stCondLst>
                                        </p:cTn>
                                        <p:tgtEl>
                                          <p:spTgt spid="26"/>
                                        </p:tgtEl>
                                        <p:attrNameLst>
                                          <p:attrName>style.visibility</p:attrName>
                                        </p:attrNameLst>
                                      </p:cBhvr>
                                      <p:to>
                                        <p:strVal val="visible"/>
                                      </p:to>
                                    </p:set>
                                    <p:anim calcmode="lin" valueType="num">
                                      <p:cBhvr>
                                        <p:cTn id="73" dur="1000" fill="hold"/>
                                        <p:tgtEl>
                                          <p:spTgt spid="26"/>
                                        </p:tgtEl>
                                        <p:attrNameLst>
                                          <p:attrName>ppt_w</p:attrName>
                                        </p:attrNameLst>
                                      </p:cBhvr>
                                      <p:tavLst>
                                        <p:tav tm="0">
                                          <p:val>
                                            <p:fltVal val="0"/>
                                          </p:val>
                                        </p:tav>
                                        <p:tav tm="100000">
                                          <p:val>
                                            <p:strVal val="#ppt_w"/>
                                          </p:val>
                                        </p:tav>
                                      </p:tavLst>
                                    </p:anim>
                                    <p:anim calcmode="lin" valueType="num">
                                      <p:cBhvr>
                                        <p:cTn id="74" dur="1000" fill="hold"/>
                                        <p:tgtEl>
                                          <p:spTgt spid="26"/>
                                        </p:tgtEl>
                                        <p:attrNameLst>
                                          <p:attrName>ppt_h</p:attrName>
                                        </p:attrNameLst>
                                      </p:cBhvr>
                                      <p:tavLst>
                                        <p:tav tm="0">
                                          <p:val>
                                            <p:fltVal val="0"/>
                                          </p:val>
                                        </p:tav>
                                        <p:tav tm="100000">
                                          <p:val>
                                            <p:strVal val="#ppt_h"/>
                                          </p:val>
                                        </p:tav>
                                      </p:tavLst>
                                    </p:anim>
                                    <p:anim calcmode="lin" valueType="num">
                                      <p:cBhvr>
                                        <p:cTn id="75" dur="1000" fill="hold"/>
                                        <p:tgtEl>
                                          <p:spTgt spid="26"/>
                                        </p:tgtEl>
                                        <p:attrNameLst>
                                          <p:attrName>style.rotation</p:attrName>
                                        </p:attrNameLst>
                                      </p:cBhvr>
                                      <p:tavLst>
                                        <p:tav tm="0">
                                          <p:val>
                                            <p:fltVal val="90"/>
                                          </p:val>
                                        </p:tav>
                                        <p:tav tm="100000">
                                          <p:val>
                                            <p:fltVal val="0"/>
                                          </p:val>
                                        </p:tav>
                                      </p:tavLst>
                                    </p:anim>
                                    <p:animEffect transition="in" filter="fade">
                                      <p:cBhvr>
                                        <p:cTn id="76" dur="1000"/>
                                        <p:tgtEl>
                                          <p:spTgt spid="26"/>
                                        </p:tgtEl>
                                      </p:cBhvr>
                                    </p:animEffect>
                                  </p:childTnLst>
                                </p:cTn>
                              </p:par>
                            </p:childTnLst>
                          </p:cTn>
                        </p:par>
                        <p:par>
                          <p:cTn id="77" fill="hold">
                            <p:stCondLst>
                              <p:cond delay="2500"/>
                            </p:stCondLst>
                            <p:childTnLst>
                              <p:par>
                                <p:cTn id="78" presetID="22" presetClass="entr" presetSubtype="1" fill="hold" grpId="0" nodeType="afterEffect">
                                  <p:stCondLst>
                                    <p:cond delay="0"/>
                                  </p:stCondLst>
                                  <p:childTnLst>
                                    <p:set>
                                      <p:cBhvr>
                                        <p:cTn id="79" dur="1" fill="hold">
                                          <p:stCondLst>
                                            <p:cond delay="0"/>
                                          </p:stCondLst>
                                        </p:cTn>
                                        <p:tgtEl>
                                          <p:spTgt spid="27"/>
                                        </p:tgtEl>
                                        <p:attrNameLst>
                                          <p:attrName>style.visibility</p:attrName>
                                        </p:attrNameLst>
                                      </p:cBhvr>
                                      <p:to>
                                        <p:strVal val="visible"/>
                                      </p:to>
                                    </p:set>
                                    <p:animEffect transition="in" filter="wipe(up)">
                                      <p:cBhvr>
                                        <p:cTn id="80" dur="500"/>
                                        <p:tgtEl>
                                          <p:spTgt spid="27"/>
                                        </p:tgtEl>
                                      </p:cBhvr>
                                    </p:animEffect>
                                  </p:childTnLst>
                                </p:cTn>
                              </p:par>
                            </p:childTnLst>
                          </p:cTn>
                        </p:par>
                        <p:par>
                          <p:cTn id="81" fill="hold">
                            <p:stCondLst>
                              <p:cond delay="3000"/>
                            </p:stCondLst>
                            <p:childTnLst>
                              <p:par>
                                <p:cTn id="82" presetID="22" presetClass="entr" presetSubtype="1" fill="hold" grpId="0" nodeType="afterEffect">
                                  <p:stCondLst>
                                    <p:cond delay="0"/>
                                  </p:stCondLst>
                                  <p:childTnLst>
                                    <p:set>
                                      <p:cBhvr>
                                        <p:cTn id="83" dur="1" fill="hold">
                                          <p:stCondLst>
                                            <p:cond delay="0"/>
                                          </p:stCondLst>
                                        </p:cTn>
                                        <p:tgtEl>
                                          <p:spTgt spid="28"/>
                                        </p:tgtEl>
                                        <p:attrNameLst>
                                          <p:attrName>style.visibility</p:attrName>
                                        </p:attrNameLst>
                                      </p:cBhvr>
                                      <p:to>
                                        <p:strVal val="visible"/>
                                      </p:to>
                                    </p:set>
                                    <p:animEffect transition="in" filter="wipe(up)">
                                      <p:cBhvr>
                                        <p:cTn id="84" dur="500"/>
                                        <p:tgtEl>
                                          <p:spTgt spid="28"/>
                                        </p:tgtEl>
                                      </p:cBhvr>
                                    </p:animEffect>
                                  </p:childTnLst>
                                </p:cTn>
                              </p:par>
                            </p:childTnLst>
                          </p:cTn>
                        </p:par>
                        <p:par>
                          <p:cTn id="85" fill="hold">
                            <p:stCondLst>
                              <p:cond delay="3500"/>
                            </p:stCondLst>
                            <p:childTnLst>
                              <p:par>
                                <p:cTn id="86" presetID="22" presetClass="entr" presetSubtype="1" fill="hold" grpId="0" nodeType="afterEffect">
                                  <p:stCondLst>
                                    <p:cond delay="0"/>
                                  </p:stCondLst>
                                  <p:childTnLst>
                                    <p:set>
                                      <p:cBhvr>
                                        <p:cTn id="87" dur="1" fill="hold">
                                          <p:stCondLst>
                                            <p:cond delay="0"/>
                                          </p:stCondLst>
                                        </p:cTn>
                                        <p:tgtEl>
                                          <p:spTgt spid="29"/>
                                        </p:tgtEl>
                                        <p:attrNameLst>
                                          <p:attrName>style.visibility</p:attrName>
                                        </p:attrNameLst>
                                      </p:cBhvr>
                                      <p:to>
                                        <p:strVal val="visible"/>
                                      </p:to>
                                    </p:set>
                                    <p:animEffect transition="in" filter="wipe(up)">
                                      <p:cBhvr>
                                        <p:cTn id="88" dur="500"/>
                                        <p:tgtEl>
                                          <p:spTgt spid="29"/>
                                        </p:tgtEl>
                                      </p:cBhvr>
                                    </p:animEffect>
                                  </p:childTnLst>
                                </p:cTn>
                              </p:par>
                            </p:childTnLst>
                          </p:cTn>
                        </p:par>
                        <p:par>
                          <p:cTn id="89" fill="hold">
                            <p:stCondLst>
                              <p:cond delay="4000"/>
                            </p:stCondLst>
                            <p:childTnLst>
                              <p:par>
                                <p:cTn id="90" presetID="22" presetClass="entr" presetSubtype="1" fill="hold" grpId="0" nodeType="afterEffect">
                                  <p:stCondLst>
                                    <p:cond delay="0"/>
                                  </p:stCondLst>
                                  <p:childTnLst>
                                    <p:set>
                                      <p:cBhvr>
                                        <p:cTn id="91" dur="1" fill="hold">
                                          <p:stCondLst>
                                            <p:cond delay="0"/>
                                          </p:stCondLst>
                                        </p:cTn>
                                        <p:tgtEl>
                                          <p:spTgt spid="30"/>
                                        </p:tgtEl>
                                        <p:attrNameLst>
                                          <p:attrName>style.visibility</p:attrName>
                                        </p:attrNameLst>
                                      </p:cBhvr>
                                      <p:to>
                                        <p:strVal val="visible"/>
                                      </p:to>
                                    </p:set>
                                    <p:animEffect transition="in" filter="wipe(up)">
                                      <p:cBhvr>
                                        <p:cTn id="92" dur="500"/>
                                        <p:tgtEl>
                                          <p:spTgt spid="30"/>
                                        </p:tgtEl>
                                      </p:cBhvr>
                                    </p:animEffect>
                                  </p:childTnLst>
                                </p:cTn>
                              </p:par>
                            </p:childTnLst>
                          </p:cTn>
                        </p:par>
                        <p:par>
                          <p:cTn id="93" fill="hold">
                            <p:stCondLst>
                              <p:cond delay="4500"/>
                            </p:stCondLst>
                            <p:childTnLst>
                              <p:par>
                                <p:cTn id="94" presetID="18" presetClass="entr" presetSubtype="3" fill="hold" grpId="0" nodeType="afterEffect">
                                  <p:stCondLst>
                                    <p:cond delay="0"/>
                                  </p:stCondLst>
                                  <p:childTnLst>
                                    <p:set>
                                      <p:cBhvr>
                                        <p:cTn id="95" dur="1" fill="hold">
                                          <p:stCondLst>
                                            <p:cond delay="0"/>
                                          </p:stCondLst>
                                        </p:cTn>
                                        <p:tgtEl>
                                          <p:spTgt spid="33"/>
                                        </p:tgtEl>
                                        <p:attrNameLst>
                                          <p:attrName>style.visibility</p:attrName>
                                        </p:attrNameLst>
                                      </p:cBhvr>
                                      <p:to>
                                        <p:strVal val="visible"/>
                                      </p:to>
                                    </p:set>
                                    <p:animEffect transition="in" filter="strips(upRight)">
                                      <p:cBhvr>
                                        <p:cTn id="96" dur="500"/>
                                        <p:tgtEl>
                                          <p:spTgt spid="33"/>
                                        </p:tgtEl>
                                      </p:cBhvr>
                                    </p:animEffect>
                                  </p:childTnLst>
                                </p:cTn>
                              </p:par>
                            </p:childTnLst>
                          </p:cTn>
                        </p:par>
                        <p:par>
                          <p:cTn id="97" fill="hold">
                            <p:stCondLst>
                              <p:cond delay="5000"/>
                            </p:stCondLst>
                            <p:childTnLst>
                              <p:par>
                                <p:cTn id="98" presetID="10" presetClass="entr" presetSubtype="0" fill="hold" grpId="0" nodeType="afterEffect">
                                  <p:stCondLst>
                                    <p:cond delay="0"/>
                                  </p:stCondLst>
                                  <p:childTnLst>
                                    <p:set>
                                      <p:cBhvr>
                                        <p:cTn id="99" dur="1" fill="hold">
                                          <p:stCondLst>
                                            <p:cond delay="0"/>
                                          </p:stCondLst>
                                        </p:cTn>
                                        <p:tgtEl>
                                          <p:spTgt spid="34"/>
                                        </p:tgtEl>
                                        <p:attrNameLst>
                                          <p:attrName>style.visibility</p:attrName>
                                        </p:attrNameLst>
                                      </p:cBhvr>
                                      <p:to>
                                        <p:strVal val="visible"/>
                                      </p:to>
                                    </p:set>
                                    <p:animEffect transition="in" filter="fade">
                                      <p:cBhvr>
                                        <p:cTn id="100" dur="1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p:bldP spid="28" grpId="0"/>
      <p:bldP spid="29" grpId="0"/>
      <p:bldP spid="30" grpId="0"/>
      <p:bldP spid="33" grpId="0"/>
      <p:bldP spid="3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0">
            <a:extLst>
              <a:ext uri="{FF2B5EF4-FFF2-40B4-BE49-F238E27FC236}">
                <a16:creationId xmlns:a16="http://schemas.microsoft.com/office/drawing/2014/main" xmlns="" id="{BA8EA202-F87D-45AF-91DB-F2B3A7B8F57B}"/>
              </a:ext>
            </a:extLst>
          </p:cNvPr>
          <p:cNvSpPr txBox="1"/>
          <p:nvPr/>
        </p:nvSpPr>
        <p:spPr>
          <a:xfrm>
            <a:off x="6063021" y="2282697"/>
            <a:ext cx="6248722" cy="1200329"/>
          </a:xfrm>
          <a:prstGeom prst="rect">
            <a:avLst/>
          </a:prstGeom>
          <a:noFill/>
        </p:spPr>
        <p:txBody>
          <a:bodyPr wrap="square" rtlCol="0">
            <a:spAutoFit/>
          </a:bodyPr>
          <a:lstStyle/>
          <a:p>
            <a:pPr defTabSz="228600"/>
            <a:r>
              <a:rPr lang="en-US" altLang="zh-CN" sz="7200" dirty="0" smtClean="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rPr>
              <a:t>PART THREE</a:t>
            </a:r>
            <a:endParaRPr lang="zh-CN" altLang="en-US" sz="7200" dirty="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sp>
        <p:nvSpPr>
          <p:cNvPr id="35" name="文本框 34"/>
          <p:cNvSpPr txBox="1"/>
          <p:nvPr/>
        </p:nvSpPr>
        <p:spPr>
          <a:xfrm>
            <a:off x="5981376" y="2759402"/>
            <a:ext cx="4407876" cy="935641"/>
          </a:xfrm>
          <a:prstGeom prst="rect">
            <a:avLst/>
          </a:prstGeom>
          <a:noFill/>
        </p:spPr>
        <p:txBody>
          <a:bodyPr wrap="square" rtlCol="0">
            <a:spAutoFit/>
          </a:bodyPr>
          <a:lstStyle/>
          <a:p>
            <a:pPr>
              <a:lnSpc>
                <a:spcPct val="130000"/>
              </a:lnSpc>
            </a:pPr>
            <a:r>
              <a:rPr lang="zh-CN" altLang="en-US" sz="4800" b="1" dirty="0" smtClean="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成功项目展示</a:t>
            </a:r>
            <a:endParaRPr lang="zh-CN" altLang="en-US" sz="4800" b="1" dirty="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6" name="矩形 35"/>
          <p:cNvSpPr/>
          <p:nvPr/>
        </p:nvSpPr>
        <p:spPr>
          <a:xfrm>
            <a:off x="6162200" y="4663730"/>
            <a:ext cx="387976" cy="79048"/>
          </a:xfrm>
          <a:prstGeom prst="rect">
            <a:avLst/>
          </a:prstGeom>
          <a:solidFill>
            <a:srgbClr val="3F3F3F"/>
          </a:soli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latin typeface="字魂105号-简雅黑" panose="00000500000000000000" pitchFamily="2" charset="-122"/>
              <a:ea typeface="字魂105号-简雅黑" panose="00000500000000000000" pitchFamily="2" charset="-122"/>
            </a:endParaRPr>
          </a:p>
        </p:txBody>
      </p:sp>
      <p:sp>
        <p:nvSpPr>
          <p:cNvPr id="40" name="Rectangle 3"/>
          <p:cNvSpPr>
            <a:spLocks/>
          </p:cNvSpPr>
          <p:nvPr/>
        </p:nvSpPr>
        <p:spPr bwMode="auto">
          <a:xfrm>
            <a:off x="6110048" y="3725444"/>
            <a:ext cx="4960721" cy="6463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45720" rIns="45720">
            <a:spAutoFit/>
          </a:bodyPr>
          <a:lstStyle>
            <a:lvl1pPr>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1pPr>
            <a:lvl2pPr marL="742950" indent="-28575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2pPr>
            <a:lvl3pPr marL="11430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3pPr>
            <a:lvl4pPr marL="16002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4pPr>
            <a:lvl5pPr marL="20574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5pPr>
            <a:lvl6pPr marL="25146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6pPr>
            <a:lvl7pPr marL="29718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7pPr>
            <a:lvl8pPr marL="34290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8pPr>
            <a:lvl9pPr marL="38862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9pPr>
          </a:lstStyle>
          <a:p>
            <a:pPr eaLnBrk="1">
              <a:lnSpc>
                <a:spcPct val="120000"/>
              </a:lnSpc>
              <a:spcBef>
                <a:spcPct val="0"/>
              </a:spcBef>
              <a:buSzTx/>
              <a:buFontTx/>
              <a:buNone/>
            </a:pP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Lorem ipsum dolor sit amet, consectetuer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dipiscing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elit, sed diam </a:t>
            </a:r>
            <a:endParaRPr lang="en-US"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a:p>
            <a:pPr eaLnBrk="1">
              <a:lnSpc>
                <a:spcPct val="120000"/>
              </a:lnSpc>
              <a:spcBef>
                <a:spcPct val="0"/>
              </a:spcBef>
              <a:buSzTx/>
              <a:buFontTx/>
              <a:buNone/>
            </a:pP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nonummy nibheuismod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tincidunt ut laoreet dolore magna aliquam erat volutpat. Ut wisi enim ad minim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veniam</a:t>
            </a:r>
            <a:endPar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p:txBody>
      </p:sp>
      <p:sp>
        <p:nvSpPr>
          <p:cNvPr id="11" name="矩形 10"/>
          <p:cNvSpPr/>
          <p:nvPr/>
        </p:nvSpPr>
        <p:spPr>
          <a:xfrm>
            <a:off x="0" y="0"/>
            <a:ext cx="3804557" cy="6858000"/>
          </a:xfrm>
          <a:prstGeom prst="rect">
            <a:avLst/>
          </a:prstGeom>
          <a:blipFill dpi="0" rotWithShape="1">
            <a:blip r:embed="rId3" cstate="print">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a:stretch>
              <a:fillRect l="-1792" r="-407800"/>
            </a:stretch>
          </a:blipFill>
          <a:ln>
            <a:noFill/>
          </a:ln>
          <a:effectLst>
            <a:outerShdw blurRad="1016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523349" y="2152071"/>
            <a:ext cx="2557400" cy="2885494"/>
            <a:chOff x="5701933" y="2189950"/>
            <a:chExt cx="1230989" cy="1388917"/>
          </a:xfrm>
        </p:grpSpPr>
        <p:sp>
          <p:nvSpPr>
            <p:cNvPr id="10" name="Freeform 5"/>
            <p:cNvSpPr>
              <a:spLocks/>
            </p:cNvSpPr>
            <p:nvPr/>
          </p:nvSpPr>
          <p:spPr bwMode="auto">
            <a:xfrm rot="16200000">
              <a:off x="5622969" y="2268914"/>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6000" dirty="0">
                <a:solidFill>
                  <a:schemeClr val="tx1">
                    <a:lumMod val="75000"/>
                    <a:lumOff val="25000"/>
                  </a:schemeClr>
                </a:solidFill>
                <a:ea typeface="字魂105号-简雅黑" panose="00000500000000000000" pitchFamily="2" charset="-122"/>
              </a:endParaRPr>
            </a:p>
          </p:txBody>
        </p:sp>
        <p:sp>
          <p:nvSpPr>
            <p:cNvPr id="14" name="文本框 13"/>
            <p:cNvSpPr txBox="1"/>
            <p:nvPr/>
          </p:nvSpPr>
          <p:spPr>
            <a:xfrm>
              <a:off x="5942695" y="2423278"/>
              <a:ext cx="694591" cy="755547"/>
            </a:xfrm>
            <a:prstGeom prst="rect">
              <a:avLst/>
            </a:prstGeom>
            <a:noFill/>
          </p:spPr>
          <p:txBody>
            <a:bodyPr wrap="none" rtlCol="0">
              <a:spAutoFit/>
            </a:bodyPr>
            <a:lstStyle/>
            <a:p>
              <a:pPr algn="ctr"/>
              <a:r>
                <a:rPr lang="en-US" altLang="zh-CN" sz="9600" dirty="0" smtClean="0">
                  <a:solidFill>
                    <a:schemeClr val="bg1"/>
                  </a:solidFill>
                  <a:latin typeface="字魂45号-冰宇雅宋" panose="00000500000000000000" pitchFamily="2" charset="-122"/>
                  <a:ea typeface="字魂45号-冰宇雅宋" panose="00000500000000000000" pitchFamily="2" charset="-122"/>
                </a:rPr>
                <a:t>03</a:t>
              </a:r>
              <a:endParaRPr lang="zh-CN" altLang="en-US" sz="9600" dirty="0">
                <a:solidFill>
                  <a:schemeClr val="bg1"/>
                </a:solidFill>
                <a:latin typeface="字魂45号-冰宇雅宋" panose="00000500000000000000" pitchFamily="2" charset="-122"/>
                <a:ea typeface="字魂45号-冰宇雅宋" panose="00000500000000000000" pitchFamily="2" charset="-122"/>
              </a:endParaRPr>
            </a:p>
          </p:txBody>
        </p:sp>
      </p:grpSp>
    </p:spTree>
    <p:extLst>
      <p:ext uri="{BB962C8B-B14F-4D97-AF65-F5344CB8AC3E}">
        <p14:creationId xmlns:p14="http://schemas.microsoft.com/office/powerpoint/2010/main" val="224400180"/>
      </p:ext>
    </p:ext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strips(downRight)">
                                      <p:cBhvr>
                                        <p:cTn id="7" dur="500"/>
                                        <p:tgtEl>
                                          <p:spTgt spid="11"/>
                                        </p:tgtEl>
                                      </p:cBhvr>
                                    </p:animEffect>
                                  </p:childTnLst>
                                </p:cTn>
                              </p:par>
                              <p:par>
                                <p:cTn id="8" presetID="53" presetClass="entr" presetSubtype="16"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par>
                                <p:cTn id="13" presetID="16" presetClass="entr" presetSubtype="21" fill="hold" grpId="0" nodeType="withEffect">
                                  <p:stCondLst>
                                    <p:cond delay="750"/>
                                  </p:stCondLst>
                                  <p:childTnLst>
                                    <p:set>
                                      <p:cBhvr>
                                        <p:cTn id="14" dur="1" fill="hold">
                                          <p:stCondLst>
                                            <p:cond delay="0"/>
                                          </p:stCondLst>
                                        </p:cTn>
                                        <p:tgtEl>
                                          <p:spTgt spid="34"/>
                                        </p:tgtEl>
                                        <p:attrNameLst>
                                          <p:attrName>style.visibility</p:attrName>
                                        </p:attrNameLst>
                                      </p:cBhvr>
                                      <p:to>
                                        <p:strVal val="visible"/>
                                      </p:to>
                                    </p:set>
                                    <p:animEffect transition="in" filter="barn(inVertical)">
                                      <p:cBhvr>
                                        <p:cTn id="15" dur="500"/>
                                        <p:tgtEl>
                                          <p:spTgt spid="34"/>
                                        </p:tgtEl>
                                      </p:cBhvr>
                                    </p:animEffect>
                                  </p:childTnLst>
                                </p:cTn>
                              </p:par>
                              <p:par>
                                <p:cTn id="16" presetID="41" presetClass="entr" presetSubtype="0" fill="hold" grpId="0" nodeType="withEffect">
                                  <p:stCondLst>
                                    <p:cond delay="1250"/>
                                  </p:stCondLst>
                                  <p:iterate type="lt">
                                    <p:tmPct val="10000"/>
                                  </p:iterate>
                                  <p:childTnLst>
                                    <p:set>
                                      <p:cBhvr>
                                        <p:cTn id="17" dur="1" fill="hold">
                                          <p:stCondLst>
                                            <p:cond delay="0"/>
                                          </p:stCondLst>
                                        </p:cTn>
                                        <p:tgtEl>
                                          <p:spTgt spid="35"/>
                                        </p:tgtEl>
                                        <p:attrNameLst>
                                          <p:attrName>style.visibility</p:attrName>
                                        </p:attrNameLst>
                                      </p:cBhvr>
                                      <p:to>
                                        <p:strVal val="visible"/>
                                      </p:to>
                                    </p:set>
                                    <p:anim calcmode="lin" valueType="num">
                                      <p:cBhvr>
                                        <p:cTn id="18" dur="75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9" dur="750" fill="hold"/>
                                        <p:tgtEl>
                                          <p:spTgt spid="35"/>
                                        </p:tgtEl>
                                        <p:attrNameLst>
                                          <p:attrName>ppt_y</p:attrName>
                                        </p:attrNameLst>
                                      </p:cBhvr>
                                      <p:tavLst>
                                        <p:tav tm="0">
                                          <p:val>
                                            <p:strVal val="#ppt_y"/>
                                          </p:val>
                                        </p:tav>
                                        <p:tav tm="100000">
                                          <p:val>
                                            <p:strVal val="#ppt_y"/>
                                          </p:val>
                                        </p:tav>
                                      </p:tavLst>
                                    </p:anim>
                                    <p:anim calcmode="lin" valueType="num">
                                      <p:cBhvr>
                                        <p:cTn id="20" dur="75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1" dur="75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22" dur="750" tmFilter="0,0; .5, 1; 1, 1"/>
                                        <p:tgtEl>
                                          <p:spTgt spid="35"/>
                                        </p:tgtEl>
                                      </p:cBhvr>
                                    </p:animEffect>
                                  </p:childTnLst>
                                </p:cTn>
                              </p:par>
                              <p:par>
                                <p:cTn id="23" presetID="16" presetClass="entr" presetSubtype="37" fill="hold" grpId="0" nodeType="withEffect">
                                  <p:stCondLst>
                                    <p:cond delay="1750"/>
                                  </p:stCondLst>
                                  <p:childTnLst>
                                    <p:set>
                                      <p:cBhvr>
                                        <p:cTn id="24" dur="1" fill="hold">
                                          <p:stCondLst>
                                            <p:cond delay="0"/>
                                          </p:stCondLst>
                                        </p:cTn>
                                        <p:tgtEl>
                                          <p:spTgt spid="36"/>
                                        </p:tgtEl>
                                        <p:attrNameLst>
                                          <p:attrName>style.visibility</p:attrName>
                                        </p:attrNameLst>
                                      </p:cBhvr>
                                      <p:to>
                                        <p:strVal val="visible"/>
                                      </p:to>
                                    </p:set>
                                    <p:animEffect transition="in" filter="barn(outVertical)">
                                      <p:cBhvr>
                                        <p:cTn id="25" dur="500"/>
                                        <p:tgtEl>
                                          <p:spTgt spid="36"/>
                                        </p:tgtEl>
                                      </p:cBhvr>
                                    </p:animEffect>
                                  </p:childTnLst>
                                </p:cTn>
                              </p:par>
                              <p:par>
                                <p:cTn id="26" presetID="42" presetClass="entr" presetSubtype="0" fill="hold" grpId="0" nodeType="withEffect">
                                  <p:stCondLst>
                                    <p:cond delay="125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1000"/>
                                        <p:tgtEl>
                                          <p:spTgt spid="40"/>
                                        </p:tgtEl>
                                      </p:cBhvr>
                                    </p:animEffect>
                                    <p:anim calcmode="lin" valueType="num">
                                      <p:cBhvr>
                                        <p:cTn id="29" dur="1000" fill="hold"/>
                                        <p:tgtEl>
                                          <p:spTgt spid="40"/>
                                        </p:tgtEl>
                                        <p:attrNameLst>
                                          <p:attrName>ppt_x</p:attrName>
                                        </p:attrNameLst>
                                      </p:cBhvr>
                                      <p:tavLst>
                                        <p:tav tm="0">
                                          <p:val>
                                            <p:strVal val="#ppt_x"/>
                                          </p:val>
                                        </p:tav>
                                        <p:tav tm="100000">
                                          <p:val>
                                            <p:strVal val="#ppt_x"/>
                                          </p:val>
                                        </p:tav>
                                      </p:tavLst>
                                    </p:anim>
                                    <p:anim calcmode="lin" valueType="num">
                                      <p:cBhvr>
                                        <p:cTn id="30"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40" grpId="0"/>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ine 7"/>
          <p:cNvSpPr>
            <a:spLocks noChangeShapeType="1"/>
          </p:cNvSpPr>
          <p:nvPr/>
        </p:nvSpPr>
        <p:spPr bwMode="auto">
          <a:xfrm>
            <a:off x="5206566" y="4773211"/>
            <a:ext cx="3021013" cy="0"/>
          </a:xfrm>
          <a:prstGeom prst="line">
            <a:avLst/>
          </a:prstGeom>
          <a:noFill/>
          <a:ln w="2"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5" name="Line 8"/>
          <p:cNvSpPr>
            <a:spLocks noChangeShapeType="1"/>
          </p:cNvSpPr>
          <p:nvPr/>
        </p:nvSpPr>
        <p:spPr bwMode="auto">
          <a:xfrm>
            <a:off x="5206566" y="4390939"/>
            <a:ext cx="3021013" cy="0"/>
          </a:xfrm>
          <a:prstGeom prst="line">
            <a:avLst/>
          </a:prstGeom>
          <a:noFill/>
          <a:ln w="2"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6" name="Line 9"/>
          <p:cNvSpPr>
            <a:spLocks noChangeShapeType="1"/>
          </p:cNvSpPr>
          <p:nvPr/>
        </p:nvSpPr>
        <p:spPr bwMode="auto">
          <a:xfrm>
            <a:off x="5206566" y="4008665"/>
            <a:ext cx="3021013" cy="0"/>
          </a:xfrm>
          <a:prstGeom prst="line">
            <a:avLst/>
          </a:prstGeom>
          <a:noFill/>
          <a:ln w="2"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7" name="Line 10"/>
          <p:cNvSpPr>
            <a:spLocks noChangeShapeType="1"/>
          </p:cNvSpPr>
          <p:nvPr/>
        </p:nvSpPr>
        <p:spPr bwMode="auto">
          <a:xfrm>
            <a:off x="5206566" y="3626391"/>
            <a:ext cx="3021013" cy="0"/>
          </a:xfrm>
          <a:prstGeom prst="line">
            <a:avLst/>
          </a:prstGeom>
          <a:noFill/>
          <a:ln w="2"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8" name="Line 11"/>
          <p:cNvSpPr>
            <a:spLocks noChangeShapeType="1"/>
          </p:cNvSpPr>
          <p:nvPr/>
        </p:nvSpPr>
        <p:spPr bwMode="auto">
          <a:xfrm>
            <a:off x="5206566" y="3244117"/>
            <a:ext cx="3021013" cy="0"/>
          </a:xfrm>
          <a:prstGeom prst="line">
            <a:avLst/>
          </a:prstGeom>
          <a:noFill/>
          <a:ln w="2"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9" name="Line 12"/>
          <p:cNvSpPr>
            <a:spLocks noChangeShapeType="1"/>
          </p:cNvSpPr>
          <p:nvPr/>
        </p:nvSpPr>
        <p:spPr bwMode="auto">
          <a:xfrm>
            <a:off x="5206566" y="2861843"/>
            <a:ext cx="3021013" cy="0"/>
          </a:xfrm>
          <a:prstGeom prst="line">
            <a:avLst/>
          </a:prstGeom>
          <a:noFill/>
          <a:ln w="2"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10" name="Line 13"/>
          <p:cNvSpPr>
            <a:spLocks noChangeShapeType="1"/>
          </p:cNvSpPr>
          <p:nvPr/>
        </p:nvSpPr>
        <p:spPr bwMode="auto">
          <a:xfrm>
            <a:off x="5206566" y="2479569"/>
            <a:ext cx="3021013" cy="0"/>
          </a:xfrm>
          <a:prstGeom prst="line">
            <a:avLst/>
          </a:prstGeom>
          <a:noFill/>
          <a:ln w="2" cap="flat">
            <a:solidFill>
              <a:schemeClr val="bg1">
                <a:lumMod val="7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11" name="Rectangle 16"/>
          <p:cNvSpPr>
            <a:spLocks noChangeArrowheads="1"/>
          </p:cNvSpPr>
          <p:nvPr/>
        </p:nvSpPr>
        <p:spPr bwMode="auto">
          <a:xfrm>
            <a:off x="5550665" y="2945960"/>
            <a:ext cx="290513" cy="1827249"/>
          </a:xfrm>
          <a:prstGeom prst="rect">
            <a:avLst/>
          </a:prstGeom>
          <a:gradFill>
            <a:gsLst>
              <a:gs pos="0">
                <a:srgbClr val="32A8E4"/>
              </a:gs>
              <a:gs pos="87000">
                <a:srgbClr val="1959C9"/>
              </a:gs>
            </a:gsLst>
            <a:lin ang="2700000" scaled="0"/>
          </a:gradFill>
          <a:ln>
            <a:noFill/>
          </a:ln>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12" name="Rectangle 19"/>
          <p:cNvSpPr>
            <a:spLocks noChangeArrowheads="1"/>
          </p:cNvSpPr>
          <p:nvPr/>
        </p:nvSpPr>
        <p:spPr bwMode="auto">
          <a:xfrm>
            <a:off x="6562375" y="3253737"/>
            <a:ext cx="290513" cy="1519473"/>
          </a:xfrm>
          <a:prstGeom prst="rect">
            <a:avLst/>
          </a:prstGeom>
          <a:solidFill>
            <a:srgbClr val="4B4B4B"/>
          </a:solidFill>
          <a:ln>
            <a:noFill/>
          </a:ln>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13" name="Rectangle 22"/>
          <p:cNvSpPr>
            <a:spLocks noChangeArrowheads="1"/>
          </p:cNvSpPr>
          <p:nvPr/>
        </p:nvSpPr>
        <p:spPr bwMode="auto">
          <a:xfrm>
            <a:off x="7574084" y="2341069"/>
            <a:ext cx="290513" cy="2432141"/>
          </a:xfrm>
          <a:prstGeom prst="rect">
            <a:avLst/>
          </a:prstGeom>
          <a:gradFill>
            <a:gsLst>
              <a:gs pos="0">
                <a:srgbClr val="32A8E4"/>
              </a:gs>
              <a:gs pos="87000">
                <a:srgbClr val="1959C9"/>
              </a:gs>
            </a:gsLst>
            <a:lin ang="2700000" scaled="0"/>
          </a:gradFill>
          <a:ln>
            <a:noFill/>
          </a:ln>
          <a:extLst/>
        </p:spPr>
        <p:txBody>
          <a:bodyPr vert="horz" wrap="square" lIns="91440" tIns="45720" rIns="91440" bIns="45720" numCol="1" anchor="t" anchorCtr="0" compatLnSpc="1">
            <a:prstTxWarp prst="textNoShape">
              <a:avLst/>
            </a:prstTxWarp>
          </a:bodyPr>
          <a:lstStyle/>
          <a:p>
            <a:endParaRPr lang="zh-CN" altLang="en-US" dirty="0">
              <a:latin typeface="字魂105号-简雅黑" panose="00000500000000000000" pitchFamily="2" charset="-122"/>
              <a:ea typeface="字魂105号-简雅黑" panose="00000500000000000000" pitchFamily="2" charset="-122"/>
            </a:endParaRPr>
          </a:p>
        </p:txBody>
      </p:sp>
      <p:sp>
        <p:nvSpPr>
          <p:cNvPr id="14" name="TextBox 17"/>
          <p:cNvSpPr txBox="1"/>
          <p:nvPr/>
        </p:nvSpPr>
        <p:spPr>
          <a:xfrm>
            <a:off x="4868021" y="4634711"/>
            <a:ext cx="89768" cy="184666"/>
          </a:xfrm>
          <a:prstGeom prst="rect">
            <a:avLst/>
          </a:prstGeom>
          <a:noFill/>
        </p:spPr>
        <p:txBody>
          <a:bodyPr wrap="none" lIns="0" tIns="0" rIns="0" bIns="0" rtlCol="0">
            <a:spAutoFit/>
          </a:bodyPr>
          <a:lstStyle/>
          <a:p>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0</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15" name="TextBox 18"/>
          <p:cNvSpPr txBox="1"/>
          <p:nvPr/>
        </p:nvSpPr>
        <p:spPr>
          <a:xfrm>
            <a:off x="4633983" y="4252439"/>
            <a:ext cx="269304" cy="184666"/>
          </a:xfrm>
          <a:prstGeom prst="rect">
            <a:avLst/>
          </a:prstGeom>
          <a:noFill/>
        </p:spPr>
        <p:txBody>
          <a:bodyPr wrap="none" lIns="0" tIns="0" rIns="0" bIns="0" rtlCol="0">
            <a:spAutoFit/>
          </a:bodyPr>
          <a:lstStyle/>
          <a:p>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100</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16" name="TextBox 19"/>
          <p:cNvSpPr txBox="1"/>
          <p:nvPr/>
        </p:nvSpPr>
        <p:spPr>
          <a:xfrm>
            <a:off x="4633983" y="3870165"/>
            <a:ext cx="269304" cy="184666"/>
          </a:xfrm>
          <a:prstGeom prst="rect">
            <a:avLst/>
          </a:prstGeom>
          <a:noFill/>
        </p:spPr>
        <p:txBody>
          <a:bodyPr wrap="none" lIns="0" tIns="0" rIns="0" bIns="0" rtlCol="0">
            <a:spAutoFit/>
          </a:bodyPr>
          <a:lstStyle/>
          <a:p>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200</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17" name="TextBox 20"/>
          <p:cNvSpPr txBox="1"/>
          <p:nvPr/>
        </p:nvSpPr>
        <p:spPr>
          <a:xfrm>
            <a:off x="4633983" y="3487891"/>
            <a:ext cx="267702" cy="184666"/>
          </a:xfrm>
          <a:prstGeom prst="rect">
            <a:avLst/>
          </a:prstGeom>
          <a:noFill/>
        </p:spPr>
        <p:txBody>
          <a:bodyPr wrap="none" lIns="0" tIns="0" rIns="0" bIns="0" rtlCol="0">
            <a:spAutoFit/>
          </a:bodyPr>
          <a:lstStyle/>
          <a:p>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300</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18" name="TextBox 21"/>
          <p:cNvSpPr txBox="1"/>
          <p:nvPr/>
        </p:nvSpPr>
        <p:spPr>
          <a:xfrm>
            <a:off x="4633983" y="3105617"/>
            <a:ext cx="274114" cy="184666"/>
          </a:xfrm>
          <a:prstGeom prst="rect">
            <a:avLst/>
          </a:prstGeom>
          <a:noFill/>
        </p:spPr>
        <p:txBody>
          <a:bodyPr wrap="none" lIns="0" tIns="0" rIns="0" bIns="0" rtlCol="0">
            <a:spAutoFit/>
          </a:bodyPr>
          <a:lstStyle/>
          <a:p>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400</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19" name="TextBox 22"/>
          <p:cNvSpPr txBox="1"/>
          <p:nvPr/>
        </p:nvSpPr>
        <p:spPr>
          <a:xfrm>
            <a:off x="4633983" y="2723343"/>
            <a:ext cx="269304" cy="184666"/>
          </a:xfrm>
          <a:prstGeom prst="rect">
            <a:avLst/>
          </a:prstGeom>
          <a:noFill/>
        </p:spPr>
        <p:txBody>
          <a:bodyPr wrap="none" lIns="0" tIns="0" rIns="0" bIns="0" rtlCol="0">
            <a:spAutoFit/>
          </a:bodyPr>
          <a:lstStyle/>
          <a:p>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500</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20" name="TextBox 23"/>
          <p:cNvSpPr txBox="1"/>
          <p:nvPr/>
        </p:nvSpPr>
        <p:spPr>
          <a:xfrm>
            <a:off x="4633983" y="2341069"/>
            <a:ext cx="267702" cy="184666"/>
          </a:xfrm>
          <a:prstGeom prst="rect">
            <a:avLst/>
          </a:prstGeom>
          <a:noFill/>
        </p:spPr>
        <p:txBody>
          <a:bodyPr wrap="none" lIns="0" tIns="0" rIns="0" bIns="0" rtlCol="0">
            <a:spAutoFit/>
          </a:bodyPr>
          <a:lstStyle/>
          <a:p>
            <a:r>
              <a:rPr lang="en-US" altLang="zh-CN"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600</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22" name="TextBox 25"/>
          <p:cNvSpPr txBox="1"/>
          <p:nvPr/>
        </p:nvSpPr>
        <p:spPr>
          <a:xfrm>
            <a:off x="5532249" y="4834299"/>
            <a:ext cx="307777" cy="184666"/>
          </a:xfrm>
          <a:prstGeom prst="rect">
            <a:avLst/>
          </a:prstGeom>
          <a:noFill/>
        </p:spPr>
        <p:txBody>
          <a:bodyPr wrap="none" lIns="0" tIns="0" rIns="0" bIns="0" rtlCol="0">
            <a:spAutoFit/>
          </a:bodyPr>
          <a:lstStyle/>
          <a:p>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标题</a:t>
            </a:r>
          </a:p>
        </p:txBody>
      </p:sp>
      <p:sp>
        <p:nvSpPr>
          <p:cNvPr id="23" name="TextBox 26"/>
          <p:cNvSpPr txBox="1"/>
          <p:nvPr/>
        </p:nvSpPr>
        <p:spPr>
          <a:xfrm>
            <a:off x="6543959" y="4834299"/>
            <a:ext cx="307777" cy="184666"/>
          </a:xfrm>
          <a:prstGeom prst="rect">
            <a:avLst/>
          </a:prstGeom>
          <a:noFill/>
        </p:spPr>
        <p:txBody>
          <a:bodyPr wrap="none" lIns="0" tIns="0" rIns="0" bIns="0" rtlCol="0">
            <a:spAutoFit/>
          </a:bodyPr>
          <a:lstStyle/>
          <a:p>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标题</a:t>
            </a:r>
          </a:p>
        </p:txBody>
      </p:sp>
      <p:sp>
        <p:nvSpPr>
          <p:cNvPr id="24" name="TextBox 27"/>
          <p:cNvSpPr txBox="1"/>
          <p:nvPr/>
        </p:nvSpPr>
        <p:spPr>
          <a:xfrm>
            <a:off x="7555668" y="4834299"/>
            <a:ext cx="307777" cy="184666"/>
          </a:xfrm>
          <a:prstGeom prst="rect">
            <a:avLst/>
          </a:prstGeom>
          <a:noFill/>
        </p:spPr>
        <p:txBody>
          <a:bodyPr wrap="none" lIns="0" tIns="0" rIns="0" bIns="0" rtlCol="0">
            <a:spAutoFit/>
          </a:bodyPr>
          <a:lstStyle/>
          <a:p>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标题</a:t>
            </a:r>
          </a:p>
        </p:txBody>
      </p:sp>
      <p:sp>
        <p:nvSpPr>
          <p:cNvPr id="25" name="圆角矩形 24"/>
          <p:cNvSpPr/>
          <p:nvPr/>
        </p:nvSpPr>
        <p:spPr>
          <a:xfrm>
            <a:off x="1223405" y="1966447"/>
            <a:ext cx="2808312" cy="4096804"/>
          </a:xfrm>
          <a:prstGeom prst="roundRect">
            <a:avLst>
              <a:gd name="adj" fmla="val 4366"/>
            </a:avLst>
          </a:prstGeom>
          <a:blipFill dpi="0" rotWithShape="1">
            <a:blip r:embed="rId3" cstate="print">
              <a:extLst>
                <a:ext uri="{28A0092B-C50C-407E-A947-70E740481C1C}">
                  <a14:useLocalDpi xmlns:a14="http://schemas.microsoft.com/office/drawing/2010/main" val="0"/>
                </a:ext>
              </a:extLst>
            </a:blip>
            <a:srcRect/>
            <a:stretch>
              <a:fillRect l="-59411" r="-59411"/>
            </a:stretch>
          </a:blip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57"/>
          <p:cNvSpPr txBox="1"/>
          <p:nvPr/>
        </p:nvSpPr>
        <p:spPr>
          <a:xfrm>
            <a:off x="8918871" y="2430393"/>
            <a:ext cx="2104488" cy="580736"/>
          </a:xfrm>
          <a:prstGeom prst="rect">
            <a:avLst/>
          </a:prstGeom>
          <a:noFill/>
        </p:spPr>
        <p:txBody>
          <a:bodyPr wrap="square" lIns="0" tIns="0" rIns="0" bIns="0" rtlCol="0">
            <a:spAutoFit/>
          </a:bodyPr>
          <a:lstStyle/>
          <a:p>
            <a:pPr algn="just">
              <a:lnSpc>
                <a:spcPct val="13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您的内容打在这里，或者通过复制您的文本后，在此框中选择粘贴，并选择只保留文字。</a:t>
            </a:r>
          </a:p>
        </p:txBody>
      </p:sp>
      <p:sp>
        <p:nvSpPr>
          <p:cNvPr id="27" name="TextBox 58"/>
          <p:cNvSpPr txBox="1"/>
          <p:nvPr/>
        </p:nvSpPr>
        <p:spPr>
          <a:xfrm>
            <a:off x="8918871" y="3916014"/>
            <a:ext cx="2104488" cy="580736"/>
          </a:xfrm>
          <a:prstGeom prst="rect">
            <a:avLst/>
          </a:prstGeom>
          <a:noFill/>
        </p:spPr>
        <p:txBody>
          <a:bodyPr wrap="square" lIns="0" tIns="0" rIns="0" bIns="0" rtlCol="0">
            <a:spAutoFit/>
          </a:bodyPr>
          <a:lstStyle/>
          <a:p>
            <a:pPr algn="just">
              <a:lnSpc>
                <a:spcPct val="13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您的内容打在这里，或者通过复制您的文本后，在此框中选择粘贴，并选择只保留文字。</a:t>
            </a:r>
          </a:p>
        </p:txBody>
      </p:sp>
      <p:sp>
        <p:nvSpPr>
          <p:cNvPr id="28" name="TextBox 59"/>
          <p:cNvSpPr txBox="1"/>
          <p:nvPr/>
        </p:nvSpPr>
        <p:spPr>
          <a:xfrm>
            <a:off x="8918871" y="5370754"/>
            <a:ext cx="2104488" cy="580736"/>
          </a:xfrm>
          <a:prstGeom prst="rect">
            <a:avLst/>
          </a:prstGeom>
          <a:noFill/>
        </p:spPr>
        <p:txBody>
          <a:bodyPr wrap="square" lIns="0" tIns="0" rIns="0" bIns="0" rtlCol="0">
            <a:spAutoFit/>
          </a:bodyPr>
          <a:lstStyle/>
          <a:p>
            <a:pPr algn="just">
              <a:lnSpc>
                <a:spcPct val="13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您的内容打在这里，或者通过复制您的文本后，在此框中选择粘贴，并选择只保留文字。</a:t>
            </a:r>
          </a:p>
        </p:txBody>
      </p:sp>
      <p:sp>
        <p:nvSpPr>
          <p:cNvPr id="29" name="TextBox 60"/>
          <p:cNvSpPr txBox="1"/>
          <p:nvPr/>
        </p:nvSpPr>
        <p:spPr>
          <a:xfrm>
            <a:off x="4633983" y="5152780"/>
            <a:ext cx="3593596" cy="580736"/>
          </a:xfrm>
          <a:prstGeom prst="rect">
            <a:avLst/>
          </a:prstGeom>
          <a:noFill/>
        </p:spPr>
        <p:txBody>
          <a:bodyPr wrap="square" lIns="0" tIns="0" rIns="0" bIns="0" rtlCol="0">
            <a:spAutoFit/>
          </a:bodyPr>
          <a:lstStyle/>
          <a:p>
            <a:pPr algn="just">
              <a:lnSpc>
                <a:spcPct val="13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您的内容打在这里，或者通过复制您的文本后，在此框中选择粘贴，并选择只保留文字。您的内容打在这里，或者通过复制您的文本后，在此框中选择粘贴，并选择只保留文字。</a:t>
            </a:r>
          </a:p>
        </p:txBody>
      </p:sp>
      <p:sp>
        <p:nvSpPr>
          <p:cNvPr id="36" name="圆角矩形 35"/>
          <p:cNvSpPr/>
          <p:nvPr/>
        </p:nvSpPr>
        <p:spPr>
          <a:xfrm>
            <a:off x="8918871" y="1875874"/>
            <a:ext cx="2104488" cy="418438"/>
          </a:xfrm>
          <a:prstGeom prst="roundRect">
            <a:avLst/>
          </a:prstGeom>
          <a:gradFill>
            <a:gsLst>
              <a:gs pos="0">
                <a:srgbClr val="32A8E4"/>
              </a:gs>
              <a:gs pos="87000">
                <a:srgbClr val="1959C9"/>
              </a:gs>
            </a:gsLst>
            <a:lin ang="2700000" scaled="0"/>
          </a:gradFill>
          <a:ln w="12700">
            <a:noFill/>
          </a:ln>
          <a:effectLst>
            <a:outerShdw blurRad="419100" dist="2286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字魂105号-简雅黑" panose="00000500000000000000" pitchFamily="2" charset="-122"/>
                <a:ea typeface="字魂105号-简雅黑" panose="00000500000000000000" pitchFamily="2" charset="-122"/>
              </a:rPr>
              <a:t>成功经验总结一</a:t>
            </a:r>
          </a:p>
        </p:txBody>
      </p:sp>
      <p:sp>
        <p:nvSpPr>
          <p:cNvPr id="37" name="圆角矩形 36"/>
          <p:cNvSpPr/>
          <p:nvPr/>
        </p:nvSpPr>
        <p:spPr>
          <a:xfrm>
            <a:off x="8918871" y="3361495"/>
            <a:ext cx="2104488" cy="418438"/>
          </a:xfrm>
          <a:prstGeom prst="roundRect">
            <a:avLst/>
          </a:prstGeom>
          <a:gradFill>
            <a:gsLst>
              <a:gs pos="0">
                <a:srgbClr val="32A8E4"/>
              </a:gs>
              <a:gs pos="87000">
                <a:srgbClr val="1959C9"/>
              </a:gs>
            </a:gsLst>
            <a:lin ang="2700000" scaled="0"/>
          </a:gradFill>
          <a:ln w="12700">
            <a:noFill/>
          </a:ln>
          <a:effectLst>
            <a:outerShdw blurRad="419100" dist="2286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字魂105号-简雅黑" panose="00000500000000000000" pitchFamily="2" charset="-122"/>
                <a:ea typeface="字魂105号-简雅黑" panose="00000500000000000000" pitchFamily="2" charset="-122"/>
              </a:rPr>
              <a:t>成功经验总结二</a:t>
            </a:r>
          </a:p>
        </p:txBody>
      </p:sp>
      <p:sp>
        <p:nvSpPr>
          <p:cNvPr id="38" name="圆角矩形 37"/>
          <p:cNvSpPr/>
          <p:nvPr/>
        </p:nvSpPr>
        <p:spPr>
          <a:xfrm>
            <a:off x="8918871" y="4819377"/>
            <a:ext cx="2104488" cy="418438"/>
          </a:xfrm>
          <a:prstGeom prst="roundRect">
            <a:avLst/>
          </a:prstGeom>
          <a:gradFill>
            <a:gsLst>
              <a:gs pos="0">
                <a:srgbClr val="32A8E4"/>
              </a:gs>
              <a:gs pos="87000">
                <a:srgbClr val="1959C9"/>
              </a:gs>
            </a:gsLst>
            <a:lin ang="2700000" scaled="0"/>
          </a:gradFill>
          <a:ln w="12700">
            <a:noFill/>
          </a:ln>
          <a:effectLst>
            <a:outerShdw blurRad="419100" dist="2286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字魂105号-简雅黑" panose="00000500000000000000" pitchFamily="2" charset="-122"/>
                <a:ea typeface="字魂105号-简雅黑" panose="00000500000000000000" pitchFamily="2" charset="-122"/>
              </a:rPr>
              <a:t>成功经验总结三</a:t>
            </a:r>
          </a:p>
        </p:txBody>
      </p:sp>
      <p:grpSp>
        <p:nvGrpSpPr>
          <p:cNvPr id="33" name="组合 32"/>
          <p:cNvGrpSpPr/>
          <p:nvPr/>
        </p:nvGrpSpPr>
        <p:grpSpPr>
          <a:xfrm>
            <a:off x="1078019" y="375387"/>
            <a:ext cx="2590060" cy="611761"/>
            <a:chOff x="1131807" y="294705"/>
            <a:chExt cx="2590060" cy="611761"/>
          </a:xfrm>
        </p:grpSpPr>
        <p:sp>
          <p:nvSpPr>
            <p:cNvPr id="35" name="矩形 34"/>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项目成果</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9" name="文本框 38"/>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3891518153"/>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000" fill="hold"/>
                                        <p:tgtEl>
                                          <p:spTgt spid="25"/>
                                        </p:tgtEl>
                                        <p:attrNameLst>
                                          <p:attrName>ppt_x</p:attrName>
                                        </p:attrNameLst>
                                      </p:cBhvr>
                                      <p:tavLst>
                                        <p:tav tm="0">
                                          <p:val>
                                            <p:strVal val="0-#ppt_w/2"/>
                                          </p:val>
                                        </p:tav>
                                        <p:tav tm="100000">
                                          <p:val>
                                            <p:strVal val="#ppt_x"/>
                                          </p:val>
                                        </p:tav>
                                      </p:tavLst>
                                    </p:anim>
                                    <p:anim calcmode="lin" valueType="num">
                                      <p:cBhvr additive="base">
                                        <p:cTn id="8" dur="10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
                                        <p:tgtEl>
                                          <p:spTgt spid="14"/>
                                        </p:tgtEl>
                                      </p:cBhvr>
                                    </p:animEffect>
                                  </p:childTnLst>
                                </p:cTn>
                              </p:par>
                            </p:childTnLst>
                          </p:cTn>
                        </p:par>
                        <p:par>
                          <p:cTn id="13" fill="hold">
                            <p:stCondLst>
                              <p:cond delay="1100"/>
                            </p:stCondLst>
                            <p:childTnLst>
                              <p:par>
                                <p:cTn id="14" presetID="10" presetClass="entr" presetSubtype="0"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100"/>
                                        <p:tgtEl>
                                          <p:spTgt spid="15"/>
                                        </p:tgtEl>
                                      </p:cBhvr>
                                    </p:animEffect>
                                  </p:childTnLst>
                                </p:cTn>
                              </p:par>
                            </p:childTnLst>
                          </p:cTn>
                        </p:par>
                        <p:par>
                          <p:cTn id="17" fill="hold">
                            <p:stCondLst>
                              <p:cond delay="1200"/>
                            </p:stCondLst>
                            <p:childTnLst>
                              <p:par>
                                <p:cTn id="18" presetID="10"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100"/>
                                        <p:tgtEl>
                                          <p:spTgt spid="16"/>
                                        </p:tgtEl>
                                      </p:cBhvr>
                                    </p:animEffect>
                                  </p:childTnLst>
                                </p:cTn>
                              </p:par>
                            </p:childTnLst>
                          </p:cTn>
                        </p:par>
                        <p:par>
                          <p:cTn id="21" fill="hold">
                            <p:stCondLst>
                              <p:cond delay="1300"/>
                            </p:stCondLst>
                            <p:childTnLst>
                              <p:par>
                                <p:cTn id="22" presetID="10" presetClass="entr" presetSubtype="0" fill="hold" grpId="0"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100"/>
                                        <p:tgtEl>
                                          <p:spTgt spid="17"/>
                                        </p:tgtEl>
                                      </p:cBhvr>
                                    </p:animEffect>
                                  </p:childTnLst>
                                </p:cTn>
                              </p:par>
                            </p:childTnLst>
                          </p:cTn>
                        </p:par>
                        <p:par>
                          <p:cTn id="25" fill="hold">
                            <p:stCondLst>
                              <p:cond delay="1400"/>
                            </p:stCondLst>
                            <p:childTnLst>
                              <p:par>
                                <p:cTn id="26" presetID="10" presetClass="entr" presetSubtype="0" fill="hold" grpId="0"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100"/>
                                        <p:tgtEl>
                                          <p:spTgt spid="18"/>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00"/>
                                        <p:tgtEl>
                                          <p:spTgt spid="19"/>
                                        </p:tgtEl>
                                      </p:cBhvr>
                                    </p:animEffect>
                                  </p:childTnLst>
                                </p:cTn>
                              </p:par>
                            </p:childTnLst>
                          </p:cTn>
                        </p:par>
                        <p:par>
                          <p:cTn id="33" fill="hold">
                            <p:stCondLst>
                              <p:cond delay="1600"/>
                            </p:stCondLst>
                            <p:childTnLst>
                              <p:par>
                                <p:cTn id="34" presetID="10" presetClass="entr" presetSubtype="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100"/>
                                        <p:tgtEl>
                                          <p:spTgt spid="20"/>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wipe(left)">
                                      <p:cBhvr>
                                        <p:cTn id="39" dur="500"/>
                                        <p:tgtEl>
                                          <p:spTgt spid="4"/>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wipe(left)">
                                      <p:cBhvr>
                                        <p:cTn id="42" dur="500"/>
                                        <p:tgtEl>
                                          <p:spTgt spid="5"/>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wipe(left)">
                                      <p:cBhvr>
                                        <p:cTn id="45" dur="500"/>
                                        <p:tgtEl>
                                          <p:spTgt spid="6"/>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wipe(left)">
                                      <p:cBhvr>
                                        <p:cTn id="51" dur="500"/>
                                        <p:tgtEl>
                                          <p:spTgt spid="8"/>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9"/>
                                        </p:tgtEl>
                                        <p:attrNameLst>
                                          <p:attrName>style.visibility</p:attrName>
                                        </p:attrNameLst>
                                      </p:cBhvr>
                                      <p:to>
                                        <p:strVal val="visible"/>
                                      </p:to>
                                    </p:set>
                                    <p:animEffect transition="in" filter="wipe(left)">
                                      <p:cBhvr>
                                        <p:cTn id="54" dur="500"/>
                                        <p:tgtEl>
                                          <p:spTgt spid="9"/>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wipe(left)">
                                      <p:cBhvr>
                                        <p:cTn id="57" dur="500"/>
                                        <p:tgtEl>
                                          <p:spTgt spid="10"/>
                                        </p:tgtEl>
                                      </p:cBhvr>
                                    </p:animEffect>
                                  </p:childTnLst>
                                </p:cTn>
                              </p:par>
                            </p:childTnLst>
                          </p:cTn>
                        </p:par>
                        <p:par>
                          <p:cTn id="58" fill="hold">
                            <p:stCondLst>
                              <p:cond delay="2100"/>
                            </p:stCondLst>
                            <p:childTnLst>
                              <p:par>
                                <p:cTn id="59" presetID="10" presetClass="entr" presetSubtype="0" fill="hold" grpId="0" nodeType="after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fade">
                                      <p:cBhvr>
                                        <p:cTn id="61" dur="500"/>
                                        <p:tgtEl>
                                          <p:spTgt spid="22"/>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500"/>
                                        <p:tgtEl>
                                          <p:spTgt spid="2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500"/>
                                        <p:tgtEl>
                                          <p:spTgt spid="24"/>
                                        </p:tgtEl>
                                      </p:cBhvr>
                                    </p:animEffect>
                                  </p:childTnLst>
                                </p:cTn>
                              </p:par>
                            </p:childTnLst>
                          </p:cTn>
                        </p:par>
                        <p:par>
                          <p:cTn id="68" fill="hold">
                            <p:stCondLst>
                              <p:cond delay="2600"/>
                            </p:stCondLst>
                            <p:childTnLst>
                              <p:par>
                                <p:cTn id="69" presetID="22" presetClass="entr" presetSubtype="4" fill="hold" grpId="0" nodeType="afterEffect">
                                  <p:stCondLst>
                                    <p:cond delay="0"/>
                                  </p:stCondLst>
                                  <p:childTnLst>
                                    <p:set>
                                      <p:cBhvr>
                                        <p:cTn id="70" dur="1" fill="hold">
                                          <p:stCondLst>
                                            <p:cond delay="0"/>
                                          </p:stCondLst>
                                        </p:cTn>
                                        <p:tgtEl>
                                          <p:spTgt spid="11"/>
                                        </p:tgtEl>
                                        <p:attrNameLst>
                                          <p:attrName>style.visibility</p:attrName>
                                        </p:attrNameLst>
                                      </p:cBhvr>
                                      <p:to>
                                        <p:strVal val="visible"/>
                                      </p:to>
                                    </p:set>
                                    <p:animEffect transition="in" filter="wipe(down)">
                                      <p:cBhvr>
                                        <p:cTn id="71" dur="500"/>
                                        <p:tgtEl>
                                          <p:spTgt spid="11"/>
                                        </p:tgtEl>
                                      </p:cBhvr>
                                    </p:animEffect>
                                  </p:childTnLst>
                                </p:cTn>
                              </p:par>
                              <p:par>
                                <p:cTn id="72" presetID="22" presetClass="entr" presetSubtype="4" fill="hold" grpId="0" nodeType="withEffect">
                                  <p:stCondLst>
                                    <p:cond delay="0"/>
                                  </p:stCondLst>
                                  <p:childTnLst>
                                    <p:set>
                                      <p:cBhvr>
                                        <p:cTn id="73" dur="1" fill="hold">
                                          <p:stCondLst>
                                            <p:cond delay="0"/>
                                          </p:stCondLst>
                                        </p:cTn>
                                        <p:tgtEl>
                                          <p:spTgt spid="12"/>
                                        </p:tgtEl>
                                        <p:attrNameLst>
                                          <p:attrName>style.visibility</p:attrName>
                                        </p:attrNameLst>
                                      </p:cBhvr>
                                      <p:to>
                                        <p:strVal val="visible"/>
                                      </p:to>
                                    </p:set>
                                    <p:animEffect transition="in" filter="wipe(down)">
                                      <p:cBhvr>
                                        <p:cTn id="74" dur="500"/>
                                        <p:tgtEl>
                                          <p:spTgt spid="12"/>
                                        </p:tgtEl>
                                      </p:cBhvr>
                                    </p:animEffect>
                                  </p:childTnLst>
                                </p:cTn>
                              </p:par>
                              <p:par>
                                <p:cTn id="75" presetID="22" presetClass="entr" presetSubtype="4" fill="hold" grpId="0" nodeType="withEffect">
                                  <p:stCondLst>
                                    <p:cond delay="0"/>
                                  </p:stCondLst>
                                  <p:childTnLst>
                                    <p:set>
                                      <p:cBhvr>
                                        <p:cTn id="76" dur="1" fill="hold">
                                          <p:stCondLst>
                                            <p:cond delay="0"/>
                                          </p:stCondLst>
                                        </p:cTn>
                                        <p:tgtEl>
                                          <p:spTgt spid="13"/>
                                        </p:tgtEl>
                                        <p:attrNameLst>
                                          <p:attrName>style.visibility</p:attrName>
                                        </p:attrNameLst>
                                      </p:cBhvr>
                                      <p:to>
                                        <p:strVal val="visible"/>
                                      </p:to>
                                    </p:set>
                                    <p:animEffect transition="in" filter="wipe(down)">
                                      <p:cBhvr>
                                        <p:cTn id="77" dur="500"/>
                                        <p:tgtEl>
                                          <p:spTgt spid="13"/>
                                        </p:tgtEl>
                                      </p:cBhvr>
                                    </p:animEffect>
                                  </p:childTnLst>
                                </p:cTn>
                              </p:par>
                              <p:par>
                                <p:cTn id="78" presetID="22" presetClass="entr" presetSubtype="8" fill="hold" grpId="0" nodeType="withEffect">
                                  <p:stCondLst>
                                    <p:cond delay="0"/>
                                  </p:stCondLst>
                                  <p:iterate type="lt">
                                    <p:tmPct val="50000"/>
                                  </p:iterate>
                                  <p:childTnLst>
                                    <p:set>
                                      <p:cBhvr>
                                        <p:cTn id="79" dur="1" fill="hold">
                                          <p:stCondLst>
                                            <p:cond delay="0"/>
                                          </p:stCondLst>
                                        </p:cTn>
                                        <p:tgtEl>
                                          <p:spTgt spid="29"/>
                                        </p:tgtEl>
                                        <p:attrNameLst>
                                          <p:attrName>style.visibility</p:attrName>
                                        </p:attrNameLst>
                                      </p:cBhvr>
                                      <p:to>
                                        <p:strVal val="visible"/>
                                      </p:to>
                                    </p:set>
                                    <p:animEffect transition="in" filter="wipe(left)">
                                      <p:cBhvr>
                                        <p:cTn id="80" dur="20"/>
                                        <p:tgtEl>
                                          <p:spTgt spid="29"/>
                                        </p:tgtEl>
                                      </p:cBhvr>
                                    </p:animEffect>
                                  </p:childTnLst>
                                </p:cTn>
                              </p:par>
                            </p:childTnLst>
                          </p:cTn>
                        </p:par>
                        <p:par>
                          <p:cTn id="81" fill="hold">
                            <p:stCondLst>
                              <p:cond delay="3390"/>
                            </p:stCondLst>
                            <p:childTnLst>
                              <p:par>
                                <p:cTn id="82" presetID="53" presetClass="entr" presetSubtype="16" fill="hold" grpId="0" nodeType="afterEffect">
                                  <p:stCondLst>
                                    <p:cond delay="0"/>
                                  </p:stCondLst>
                                  <p:childTnLst>
                                    <p:set>
                                      <p:cBhvr>
                                        <p:cTn id="83" dur="1" fill="hold">
                                          <p:stCondLst>
                                            <p:cond delay="0"/>
                                          </p:stCondLst>
                                        </p:cTn>
                                        <p:tgtEl>
                                          <p:spTgt spid="36"/>
                                        </p:tgtEl>
                                        <p:attrNameLst>
                                          <p:attrName>style.visibility</p:attrName>
                                        </p:attrNameLst>
                                      </p:cBhvr>
                                      <p:to>
                                        <p:strVal val="visible"/>
                                      </p:to>
                                    </p:set>
                                    <p:anim calcmode="lin" valueType="num">
                                      <p:cBhvr>
                                        <p:cTn id="84" dur="500" fill="hold"/>
                                        <p:tgtEl>
                                          <p:spTgt spid="36"/>
                                        </p:tgtEl>
                                        <p:attrNameLst>
                                          <p:attrName>ppt_w</p:attrName>
                                        </p:attrNameLst>
                                      </p:cBhvr>
                                      <p:tavLst>
                                        <p:tav tm="0">
                                          <p:val>
                                            <p:fltVal val="0"/>
                                          </p:val>
                                        </p:tav>
                                        <p:tav tm="100000">
                                          <p:val>
                                            <p:strVal val="#ppt_w"/>
                                          </p:val>
                                        </p:tav>
                                      </p:tavLst>
                                    </p:anim>
                                    <p:anim calcmode="lin" valueType="num">
                                      <p:cBhvr>
                                        <p:cTn id="85" dur="500" fill="hold"/>
                                        <p:tgtEl>
                                          <p:spTgt spid="36"/>
                                        </p:tgtEl>
                                        <p:attrNameLst>
                                          <p:attrName>ppt_h</p:attrName>
                                        </p:attrNameLst>
                                      </p:cBhvr>
                                      <p:tavLst>
                                        <p:tav tm="0">
                                          <p:val>
                                            <p:fltVal val="0"/>
                                          </p:val>
                                        </p:tav>
                                        <p:tav tm="100000">
                                          <p:val>
                                            <p:strVal val="#ppt_h"/>
                                          </p:val>
                                        </p:tav>
                                      </p:tavLst>
                                    </p:anim>
                                    <p:animEffect transition="in" filter="fade">
                                      <p:cBhvr>
                                        <p:cTn id="86" dur="500"/>
                                        <p:tgtEl>
                                          <p:spTgt spid="36"/>
                                        </p:tgtEl>
                                      </p:cBhvr>
                                    </p:animEffect>
                                  </p:childTnLst>
                                </p:cTn>
                              </p:par>
                              <p:par>
                                <p:cTn id="87" presetID="53" presetClass="entr" presetSubtype="16" fill="hold" grpId="0" nodeType="withEffect">
                                  <p:stCondLst>
                                    <p:cond delay="0"/>
                                  </p:stCondLst>
                                  <p:iterate type="lt">
                                    <p:tmPct val="10000"/>
                                  </p:iterate>
                                  <p:childTnLst>
                                    <p:set>
                                      <p:cBhvr>
                                        <p:cTn id="88" dur="1" fill="hold">
                                          <p:stCondLst>
                                            <p:cond delay="0"/>
                                          </p:stCondLst>
                                        </p:cTn>
                                        <p:tgtEl>
                                          <p:spTgt spid="26"/>
                                        </p:tgtEl>
                                        <p:attrNameLst>
                                          <p:attrName>style.visibility</p:attrName>
                                        </p:attrNameLst>
                                      </p:cBhvr>
                                      <p:to>
                                        <p:strVal val="visible"/>
                                      </p:to>
                                    </p:set>
                                    <p:anim calcmode="lin" valueType="num">
                                      <p:cBhvr>
                                        <p:cTn id="89" dur="200" fill="hold"/>
                                        <p:tgtEl>
                                          <p:spTgt spid="26"/>
                                        </p:tgtEl>
                                        <p:attrNameLst>
                                          <p:attrName>ppt_w</p:attrName>
                                        </p:attrNameLst>
                                      </p:cBhvr>
                                      <p:tavLst>
                                        <p:tav tm="0">
                                          <p:val>
                                            <p:fltVal val="0"/>
                                          </p:val>
                                        </p:tav>
                                        <p:tav tm="100000">
                                          <p:val>
                                            <p:strVal val="#ppt_w"/>
                                          </p:val>
                                        </p:tav>
                                      </p:tavLst>
                                    </p:anim>
                                    <p:anim calcmode="lin" valueType="num">
                                      <p:cBhvr>
                                        <p:cTn id="90" dur="200" fill="hold"/>
                                        <p:tgtEl>
                                          <p:spTgt spid="26"/>
                                        </p:tgtEl>
                                        <p:attrNameLst>
                                          <p:attrName>ppt_h</p:attrName>
                                        </p:attrNameLst>
                                      </p:cBhvr>
                                      <p:tavLst>
                                        <p:tav tm="0">
                                          <p:val>
                                            <p:fltVal val="0"/>
                                          </p:val>
                                        </p:tav>
                                        <p:tav tm="100000">
                                          <p:val>
                                            <p:strVal val="#ppt_h"/>
                                          </p:val>
                                        </p:tav>
                                      </p:tavLst>
                                    </p:anim>
                                    <p:animEffect transition="in" filter="fade">
                                      <p:cBhvr>
                                        <p:cTn id="91" dur="200"/>
                                        <p:tgtEl>
                                          <p:spTgt spid="26"/>
                                        </p:tgtEl>
                                      </p:cBhvr>
                                    </p:animEffect>
                                  </p:childTnLst>
                                </p:cTn>
                              </p:par>
                            </p:childTnLst>
                          </p:cTn>
                        </p:par>
                        <p:par>
                          <p:cTn id="92" fill="hold">
                            <p:stCondLst>
                              <p:cond delay="4350"/>
                            </p:stCondLst>
                            <p:childTnLst>
                              <p:par>
                                <p:cTn id="93" presetID="53" presetClass="entr" presetSubtype="16" fill="hold" grpId="0" nodeType="afterEffect">
                                  <p:stCondLst>
                                    <p:cond delay="0"/>
                                  </p:stCondLst>
                                  <p:childTnLst>
                                    <p:set>
                                      <p:cBhvr>
                                        <p:cTn id="94" dur="1" fill="hold">
                                          <p:stCondLst>
                                            <p:cond delay="0"/>
                                          </p:stCondLst>
                                        </p:cTn>
                                        <p:tgtEl>
                                          <p:spTgt spid="37"/>
                                        </p:tgtEl>
                                        <p:attrNameLst>
                                          <p:attrName>style.visibility</p:attrName>
                                        </p:attrNameLst>
                                      </p:cBhvr>
                                      <p:to>
                                        <p:strVal val="visible"/>
                                      </p:to>
                                    </p:set>
                                    <p:anim calcmode="lin" valueType="num">
                                      <p:cBhvr>
                                        <p:cTn id="95" dur="500" fill="hold"/>
                                        <p:tgtEl>
                                          <p:spTgt spid="37"/>
                                        </p:tgtEl>
                                        <p:attrNameLst>
                                          <p:attrName>ppt_w</p:attrName>
                                        </p:attrNameLst>
                                      </p:cBhvr>
                                      <p:tavLst>
                                        <p:tav tm="0">
                                          <p:val>
                                            <p:fltVal val="0"/>
                                          </p:val>
                                        </p:tav>
                                        <p:tav tm="100000">
                                          <p:val>
                                            <p:strVal val="#ppt_w"/>
                                          </p:val>
                                        </p:tav>
                                      </p:tavLst>
                                    </p:anim>
                                    <p:anim calcmode="lin" valueType="num">
                                      <p:cBhvr>
                                        <p:cTn id="96" dur="500" fill="hold"/>
                                        <p:tgtEl>
                                          <p:spTgt spid="37"/>
                                        </p:tgtEl>
                                        <p:attrNameLst>
                                          <p:attrName>ppt_h</p:attrName>
                                        </p:attrNameLst>
                                      </p:cBhvr>
                                      <p:tavLst>
                                        <p:tav tm="0">
                                          <p:val>
                                            <p:fltVal val="0"/>
                                          </p:val>
                                        </p:tav>
                                        <p:tav tm="100000">
                                          <p:val>
                                            <p:strVal val="#ppt_h"/>
                                          </p:val>
                                        </p:tav>
                                      </p:tavLst>
                                    </p:anim>
                                    <p:animEffect transition="in" filter="fade">
                                      <p:cBhvr>
                                        <p:cTn id="97" dur="500"/>
                                        <p:tgtEl>
                                          <p:spTgt spid="37"/>
                                        </p:tgtEl>
                                      </p:cBhvr>
                                    </p:animEffect>
                                  </p:childTnLst>
                                </p:cTn>
                              </p:par>
                              <p:par>
                                <p:cTn id="98" presetID="53" presetClass="entr" presetSubtype="16" fill="hold" grpId="0" nodeType="withEffect">
                                  <p:stCondLst>
                                    <p:cond delay="0"/>
                                  </p:stCondLst>
                                  <p:iterate type="lt">
                                    <p:tmPct val="10000"/>
                                  </p:iterate>
                                  <p:childTnLst>
                                    <p:set>
                                      <p:cBhvr>
                                        <p:cTn id="99" dur="1" fill="hold">
                                          <p:stCondLst>
                                            <p:cond delay="0"/>
                                          </p:stCondLst>
                                        </p:cTn>
                                        <p:tgtEl>
                                          <p:spTgt spid="27"/>
                                        </p:tgtEl>
                                        <p:attrNameLst>
                                          <p:attrName>style.visibility</p:attrName>
                                        </p:attrNameLst>
                                      </p:cBhvr>
                                      <p:to>
                                        <p:strVal val="visible"/>
                                      </p:to>
                                    </p:set>
                                    <p:anim calcmode="lin" valueType="num">
                                      <p:cBhvr>
                                        <p:cTn id="100" dur="200" fill="hold"/>
                                        <p:tgtEl>
                                          <p:spTgt spid="27"/>
                                        </p:tgtEl>
                                        <p:attrNameLst>
                                          <p:attrName>ppt_w</p:attrName>
                                        </p:attrNameLst>
                                      </p:cBhvr>
                                      <p:tavLst>
                                        <p:tav tm="0">
                                          <p:val>
                                            <p:fltVal val="0"/>
                                          </p:val>
                                        </p:tav>
                                        <p:tav tm="100000">
                                          <p:val>
                                            <p:strVal val="#ppt_w"/>
                                          </p:val>
                                        </p:tav>
                                      </p:tavLst>
                                    </p:anim>
                                    <p:anim calcmode="lin" valueType="num">
                                      <p:cBhvr>
                                        <p:cTn id="101" dur="200" fill="hold"/>
                                        <p:tgtEl>
                                          <p:spTgt spid="27"/>
                                        </p:tgtEl>
                                        <p:attrNameLst>
                                          <p:attrName>ppt_h</p:attrName>
                                        </p:attrNameLst>
                                      </p:cBhvr>
                                      <p:tavLst>
                                        <p:tav tm="0">
                                          <p:val>
                                            <p:fltVal val="0"/>
                                          </p:val>
                                        </p:tav>
                                        <p:tav tm="100000">
                                          <p:val>
                                            <p:strVal val="#ppt_h"/>
                                          </p:val>
                                        </p:tav>
                                      </p:tavLst>
                                    </p:anim>
                                    <p:animEffect transition="in" filter="fade">
                                      <p:cBhvr>
                                        <p:cTn id="102" dur="200"/>
                                        <p:tgtEl>
                                          <p:spTgt spid="27"/>
                                        </p:tgtEl>
                                      </p:cBhvr>
                                    </p:animEffect>
                                  </p:childTnLst>
                                </p:cTn>
                              </p:par>
                            </p:childTnLst>
                          </p:cTn>
                        </p:par>
                        <p:par>
                          <p:cTn id="103" fill="hold">
                            <p:stCondLst>
                              <p:cond delay="5310"/>
                            </p:stCondLst>
                            <p:childTnLst>
                              <p:par>
                                <p:cTn id="104" presetID="53" presetClass="entr" presetSubtype="16" fill="hold" grpId="0" nodeType="afterEffect">
                                  <p:stCondLst>
                                    <p:cond delay="0"/>
                                  </p:stCondLst>
                                  <p:childTnLst>
                                    <p:set>
                                      <p:cBhvr>
                                        <p:cTn id="105" dur="1" fill="hold">
                                          <p:stCondLst>
                                            <p:cond delay="0"/>
                                          </p:stCondLst>
                                        </p:cTn>
                                        <p:tgtEl>
                                          <p:spTgt spid="38"/>
                                        </p:tgtEl>
                                        <p:attrNameLst>
                                          <p:attrName>style.visibility</p:attrName>
                                        </p:attrNameLst>
                                      </p:cBhvr>
                                      <p:to>
                                        <p:strVal val="visible"/>
                                      </p:to>
                                    </p:set>
                                    <p:anim calcmode="lin" valueType="num">
                                      <p:cBhvr>
                                        <p:cTn id="106" dur="500" fill="hold"/>
                                        <p:tgtEl>
                                          <p:spTgt spid="38"/>
                                        </p:tgtEl>
                                        <p:attrNameLst>
                                          <p:attrName>ppt_w</p:attrName>
                                        </p:attrNameLst>
                                      </p:cBhvr>
                                      <p:tavLst>
                                        <p:tav tm="0">
                                          <p:val>
                                            <p:fltVal val="0"/>
                                          </p:val>
                                        </p:tav>
                                        <p:tav tm="100000">
                                          <p:val>
                                            <p:strVal val="#ppt_w"/>
                                          </p:val>
                                        </p:tav>
                                      </p:tavLst>
                                    </p:anim>
                                    <p:anim calcmode="lin" valueType="num">
                                      <p:cBhvr>
                                        <p:cTn id="107" dur="500" fill="hold"/>
                                        <p:tgtEl>
                                          <p:spTgt spid="38"/>
                                        </p:tgtEl>
                                        <p:attrNameLst>
                                          <p:attrName>ppt_h</p:attrName>
                                        </p:attrNameLst>
                                      </p:cBhvr>
                                      <p:tavLst>
                                        <p:tav tm="0">
                                          <p:val>
                                            <p:fltVal val="0"/>
                                          </p:val>
                                        </p:tav>
                                        <p:tav tm="100000">
                                          <p:val>
                                            <p:strVal val="#ppt_h"/>
                                          </p:val>
                                        </p:tav>
                                      </p:tavLst>
                                    </p:anim>
                                    <p:animEffect transition="in" filter="fade">
                                      <p:cBhvr>
                                        <p:cTn id="108" dur="500"/>
                                        <p:tgtEl>
                                          <p:spTgt spid="38"/>
                                        </p:tgtEl>
                                      </p:cBhvr>
                                    </p:animEffect>
                                  </p:childTnLst>
                                </p:cTn>
                              </p:par>
                              <p:par>
                                <p:cTn id="109" presetID="53" presetClass="entr" presetSubtype="16" fill="hold" grpId="0" nodeType="withEffect">
                                  <p:stCondLst>
                                    <p:cond delay="0"/>
                                  </p:stCondLst>
                                  <p:iterate type="lt">
                                    <p:tmPct val="10000"/>
                                  </p:iterate>
                                  <p:childTnLst>
                                    <p:set>
                                      <p:cBhvr>
                                        <p:cTn id="110" dur="1" fill="hold">
                                          <p:stCondLst>
                                            <p:cond delay="0"/>
                                          </p:stCondLst>
                                        </p:cTn>
                                        <p:tgtEl>
                                          <p:spTgt spid="28"/>
                                        </p:tgtEl>
                                        <p:attrNameLst>
                                          <p:attrName>style.visibility</p:attrName>
                                        </p:attrNameLst>
                                      </p:cBhvr>
                                      <p:to>
                                        <p:strVal val="visible"/>
                                      </p:to>
                                    </p:set>
                                    <p:anim calcmode="lin" valueType="num">
                                      <p:cBhvr>
                                        <p:cTn id="111" dur="200" fill="hold"/>
                                        <p:tgtEl>
                                          <p:spTgt spid="28"/>
                                        </p:tgtEl>
                                        <p:attrNameLst>
                                          <p:attrName>ppt_w</p:attrName>
                                        </p:attrNameLst>
                                      </p:cBhvr>
                                      <p:tavLst>
                                        <p:tav tm="0">
                                          <p:val>
                                            <p:fltVal val="0"/>
                                          </p:val>
                                        </p:tav>
                                        <p:tav tm="100000">
                                          <p:val>
                                            <p:strVal val="#ppt_w"/>
                                          </p:val>
                                        </p:tav>
                                      </p:tavLst>
                                    </p:anim>
                                    <p:anim calcmode="lin" valueType="num">
                                      <p:cBhvr>
                                        <p:cTn id="112" dur="200" fill="hold"/>
                                        <p:tgtEl>
                                          <p:spTgt spid="28"/>
                                        </p:tgtEl>
                                        <p:attrNameLst>
                                          <p:attrName>ppt_h</p:attrName>
                                        </p:attrNameLst>
                                      </p:cBhvr>
                                      <p:tavLst>
                                        <p:tav tm="0">
                                          <p:val>
                                            <p:fltVal val="0"/>
                                          </p:val>
                                        </p:tav>
                                        <p:tav tm="100000">
                                          <p:val>
                                            <p:strVal val="#ppt_h"/>
                                          </p:val>
                                        </p:tav>
                                      </p:tavLst>
                                    </p:anim>
                                    <p:animEffect transition="in" filter="fade">
                                      <p:cBhvr>
                                        <p:cTn id="113" dur="2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p:bldP spid="15" grpId="0"/>
      <p:bldP spid="16" grpId="0"/>
      <p:bldP spid="17" grpId="0"/>
      <p:bldP spid="18" grpId="0"/>
      <p:bldP spid="19" grpId="0"/>
      <p:bldP spid="20" grpId="0"/>
      <p:bldP spid="22" grpId="0"/>
      <p:bldP spid="23" grpId="0"/>
      <p:bldP spid="24" grpId="0"/>
      <p:bldP spid="25" grpId="0" animBg="1"/>
      <p:bldP spid="26" grpId="0"/>
      <p:bldP spid="27" grpId="0"/>
      <p:bldP spid="28" grpId="0"/>
      <p:bldP spid="29" grpId="0"/>
      <p:bldP spid="36" grpId="0" animBg="1"/>
      <p:bldP spid="37" grpId="0" animBg="1"/>
      <p:bldP spid="3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062" y="2229149"/>
            <a:ext cx="2107455" cy="1647924"/>
          </a:xfrm>
          <a:prstGeom prst="rect">
            <a:avLst/>
          </a:prstGeom>
          <a:noFill/>
          <a:ln>
            <a:noFill/>
          </a:ln>
          <a:effectLst>
            <a:outerShdw blurRad="190500" dist="63500" dir="2700000" algn="tl" rotWithShape="0">
              <a:prstClr val="black">
                <a:alpha val="30000"/>
              </a:prstClr>
            </a:outerShdw>
          </a:effectLst>
        </p:spPr>
      </p:pic>
      <p:pic>
        <p:nvPicPr>
          <p:cNvPr id="26" name="图片 25"/>
          <p:cNvPicPr>
            <a:picLocks noChangeAspect="1"/>
          </p:cNvPicPr>
          <p:nvPr/>
        </p:nvPicPr>
        <p:blipFill rotWithShape="1">
          <a:blip r:embed="rId4" cstate="print">
            <a:extLst>
              <a:ext uri="{28A0092B-C50C-407E-A947-70E740481C1C}">
                <a14:useLocalDpi xmlns:a14="http://schemas.microsoft.com/office/drawing/2010/main" val="0"/>
              </a:ext>
            </a:extLst>
          </a:blip>
          <a:srcRect l="10448" r="10448"/>
          <a:stretch/>
        </p:blipFill>
        <p:spPr>
          <a:xfrm>
            <a:off x="3739062" y="3996223"/>
            <a:ext cx="2107455" cy="1647924"/>
          </a:xfrm>
          <a:prstGeom prst="rect">
            <a:avLst/>
          </a:prstGeom>
          <a:noFill/>
          <a:ln>
            <a:noFill/>
          </a:ln>
          <a:effectLst>
            <a:outerShdw blurRad="190500" dist="63500" dir="2700000" algn="tl" rotWithShape="0">
              <a:prstClr val="black">
                <a:alpha val="30000"/>
              </a:prstClr>
            </a:outerShdw>
          </a:effectLst>
        </p:spPr>
      </p:pic>
      <p:pic>
        <p:nvPicPr>
          <p:cNvPr id="27" name="图片 2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30562" y="2241240"/>
            <a:ext cx="2071183" cy="1619560"/>
          </a:xfrm>
          <a:prstGeom prst="rect">
            <a:avLst/>
          </a:prstGeom>
          <a:noFill/>
          <a:ln>
            <a:noFill/>
          </a:ln>
          <a:effectLst>
            <a:outerShdw blurRad="190500" dist="63500" dir="2700000" algn="tl" rotWithShape="0">
              <a:prstClr val="black">
                <a:alpha val="30000"/>
              </a:prstClr>
            </a:outerShdw>
          </a:effectLst>
        </p:spPr>
      </p:pic>
      <p:pic>
        <p:nvPicPr>
          <p:cNvPr id="28" name="图片 2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012447" y="3996223"/>
            <a:ext cx="2093100" cy="1647924"/>
          </a:xfrm>
          <a:prstGeom prst="rect">
            <a:avLst/>
          </a:prstGeom>
          <a:noFill/>
          <a:ln>
            <a:noFill/>
          </a:ln>
          <a:effectLst>
            <a:outerShdw blurRad="190500" dist="63500" dir="2700000" algn="tl" rotWithShape="0">
              <a:prstClr val="black">
                <a:alpha val="30000"/>
              </a:prstClr>
            </a:outerShdw>
          </a:effectLst>
        </p:spPr>
      </p:pic>
      <p:grpSp>
        <p:nvGrpSpPr>
          <p:cNvPr id="29" name="组合 28"/>
          <p:cNvGrpSpPr/>
          <p:nvPr/>
        </p:nvGrpSpPr>
        <p:grpSpPr>
          <a:xfrm>
            <a:off x="8504885" y="2362822"/>
            <a:ext cx="2283731" cy="3227312"/>
            <a:chOff x="8503778" y="2237214"/>
            <a:chExt cx="2283434" cy="3227311"/>
          </a:xfrm>
        </p:grpSpPr>
        <p:sp>
          <p:nvSpPr>
            <p:cNvPr id="30" name="TextBox 45"/>
            <p:cNvSpPr txBox="1"/>
            <p:nvPr/>
          </p:nvSpPr>
          <p:spPr>
            <a:xfrm>
              <a:off x="8503778" y="2798119"/>
              <a:ext cx="2232249" cy="603228"/>
            </a:xfrm>
            <a:prstGeom prst="rect">
              <a:avLst/>
            </a:prstGeom>
            <a:noFill/>
          </p:spPr>
          <p:txBody>
            <a:bodyPr wrap="square" lIns="121908" tIns="60953" rIns="121908" bIns="60953" rtlCol="0">
              <a:spAutoFit/>
            </a:bodyPr>
            <a:lstStyle/>
            <a:p>
              <a:pPr>
                <a:lnSpc>
                  <a:spcPct val="13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a:t>
              </a:r>
            </a:p>
          </p:txBody>
        </p:sp>
        <p:sp>
          <p:nvSpPr>
            <p:cNvPr id="31" name="TextBox 46"/>
            <p:cNvSpPr txBox="1"/>
            <p:nvPr/>
          </p:nvSpPr>
          <p:spPr>
            <a:xfrm>
              <a:off x="8503778" y="2279309"/>
              <a:ext cx="1774276" cy="311817"/>
            </a:xfrm>
            <a:prstGeom prst="rect">
              <a:avLst/>
            </a:prstGeom>
            <a:noFill/>
          </p:spPr>
          <p:txBody>
            <a:bodyPr wrap="square" lIns="121908" tIns="0" rIns="121908" bIns="0" rtlCol="0" anchor="t">
              <a:spAutoFit/>
            </a:bodyPr>
            <a:lstStyle/>
            <a:p>
              <a:pPr>
                <a:lnSpc>
                  <a:spcPct val="150000"/>
                </a:lnSpc>
              </a:pPr>
              <a:r>
                <a:rPr lang="zh-CN" alt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品质裂</a:t>
              </a:r>
            </a:p>
          </p:txBody>
        </p:sp>
        <p:sp>
          <p:nvSpPr>
            <p:cNvPr id="32" name="TextBox 47"/>
            <p:cNvSpPr txBox="1"/>
            <p:nvPr/>
          </p:nvSpPr>
          <p:spPr>
            <a:xfrm>
              <a:off x="8554963" y="4861297"/>
              <a:ext cx="2232249" cy="603228"/>
            </a:xfrm>
            <a:prstGeom prst="rect">
              <a:avLst/>
            </a:prstGeom>
            <a:noFill/>
          </p:spPr>
          <p:txBody>
            <a:bodyPr wrap="square" lIns="121908" tIns="60953" rIns="121908" bIns="60953" rtlCol="0">
              <a:spAutoFit/>
            </a:bodyPr>
            <a:lstStyle/>
            <a:p>
              <a:pPr>
                <a:lnSpc>
                  <a:spcPct val="13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a:t>
              </a:r>
            </a:p>
          </p:txBody>
        </p:sp>
        <p:sp>
          <p:nvSpPr>
            <p:cNvPr id="33" name="TextBox 48"/>
            <p:cNvSpPr txBox="1"/>
            <p:nvPr/>
          </p:nvSpPr>
          <p:spPr>
            <a:xfrm>
              <a:off x="8554963" y="4326728"/>
              <a:ext cx="1774276" cy="311817"/>
            </a:xfrm>
            <a:prstGeom prst="rect">
              <a:avLst/>
            </a:prstGeom>
            <a:noFill/>
          </p:spPr>
          <p:txBody>
            <a:bodyPr wrap="square" lIns="121908" tIns="0" rIns="121908" bIns="0" rtlCol="0" anchor="t">
              <a:spAutoFit/>
            </a:bodyPr>
            <a:lstStyle/>
            <a:p>
              <a:pPr>
                <a:lnSpc>
                  <a:spcPct val="150000"/>
                </a:lnSpc>
              </a:pPr>
              <a:r>
                <a:rPr lang="zh-CN" alt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少创意</a:t>
              </a:r>
            </a:p>
          </p:txBody>
        </p:sp>
        <p:sp>
          <p:nvSpPr>
            <p:cNvPr id="34" name="圆角矩形 33"/>
            <p:cNvSpPr/>
            <p:nvPr/>
          </p:nvSpPr>
          <p:spPr>
            <a:xfrm>
              <a:off x="9647139" y="2237214"/>
              <a:ext cx="592638" cy="547837"/>
            </a:xfrm>
            <a:prstGeom prst="roundRect">
              <a:avLst/>
            </a:prstGeom>
            <a:solidFill>
              <a:srgbClr val="4B4B4B"/>
            </a:soli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3" rIns="121908" bIns="60953" rtlCol="0" anchor="ctr"/>
            <a:lstStyle/>
            <a:p>
              <a:pPr algn="ctr"/>
              <a:r>
                <a:rPr lang="en-US" altLang="zh-CN" sz="2400" dirty="0">
                  <a:solidFill>
                    <a:prstClr val="white"/>
                  </a:solidFill>
                  <a:latin typeface="字魂105号-简雅黑" panose="00000500000000000000" pitchFamily="2" charset="-122"/>
                  <a:ea typeface="字魂105号-简雅黑" panose="00000500000000000000" pitchFamily="2" charset="-122"/>
                  <a:cs typeface="+mn-ea"/>
                  <a:sym typeface="+mn-lt"/>
                </a:rPr>
                <a:t>B</a:t>
              </a:r>
              <a:endParaRPr lang="zh-CN" altLang="en-US" sz="2400" dirty="0">
                <a:solidFill>
                  <a:prstClr val="white"/>
                </a:solidFill>
                <a:latin typeface="字魂105号-简雅黑" panose="00000500000000000000" pitchFamily="2" charset="-122"/>
                <a:ea typeface="字魂105号-简雅黑" panose="00000500000000000000" pitchFamily="2" charset="-122"/>
                <a:cs typeface="+mn-ea"/>
                <a:sym typeface="+mn-lt"/>
              </a:endParaRPr>
            </a:p>
          </p:txBody>
        </p:sp>
        <p:sp>
          <p:nvSpPr>
            <p:cNvPr id="35" name="圆角矩形 34"/>
            <p:cNvSpPr/>
            <p:nvPr/>
          </p:nvSpPr>
          <p:spPr>
            <a:xfrm>
              <a:off x="9646965" y="4259085"/>
              <a:ext cx="592638" cy="547837"/>
            </a:xfrm>
            <a:prstGeom prst="roundRect">
              <a:avLst/>
            </a:prstGeom>
            <a:gradFill>
              <a:gsLst>
                <a:gs pos="0">
                  <a:srgbClr val="32A8E4"/>
                </a:gs>
                <a:gs pos="87000">
                  <a:srgbClr val="1959C9"/>
                </a:gs>
              </a:gsLst>
              <a:lin ang="2700000" scaled="0"/>
            </a:gra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3" rIns="121908" bIns="60953" rtlCol="0" anchor="ctr"/>
            <a:lstStyle/>
            <a:p>
              <a:pPr algn="ctr"/>
              <a:r>
                <a:rPr lang="en-US" altLang="zh-CN" sz="2400" dirty="0">
                  <a:solidFill>
                    <a:prstClr val="white"/>
                  </a:solidFill>
                  <a:latin typeface="字魂105号-简雅黑" panose="00000500000000000000" pitchFamily="2" charset="-122"/>
                  <a:ea typeface="字魂105号-简雅黑" panose="00000500000000000000" pitchFamily="2" charset="-122"/>
                  <a:cs typeface="+mn-ea"/>
                  <a:sym typeface="+mn-lt"/>
                </a:rPr>
                <a:t>C</a:t>
              </a:r>
              <a:endParaRPr lang="zh-CN" altLang="en-US" sz="2400" dirty="0">
                <a:solidFill>
                  <a:prstClr val="white"/>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36" name="组合 35"/>
          <p:cNvGrpSpPr/>
          <p:nvPr/>
        </p:nvGrpSpPr>
        <p:grpSpPr>
          <a:xfrm>
            <a:off x="1270837" y="2526544"/>
            <a:ext cx="2282027" cy="2950621"/>
            <a:chOff x="1270670" y="2400934"/>
            <a:chExt cx="2281730" cy="2950618"/>
          </a:xfrm>
        </p:grpSpPr>
        <p:sp>
          <p:nvSpPr>
            <p:cNvPr id="37" name="TextBox 52"/>
            <p:cNvSpPr txBox="1"/>
            <p:nvPr/>
          </p:nvSpPr>
          <p:spPr>
            <a:xfrm>
              <a:off x="1296420" y="3022002"/>
              <a:ext cx="2232248" cy="603227"/>
            </a:xfrm>
            <a:prstGeom prst="rect">
              <a:avLst/>
            </a:prstGeom>
            <a:noFill/>
          </p:spPr>
          <p:txBody>
            <a:bodyPr wrap="square" lIns="121908" tIns="60953" rIns="121908" bIns="60953" rtlCol="0">
              <a:spAutoFit/>
            </a:bodyPr>
            <a:lstStyle/>
            <a:p>
              <a:pPr algn="r">
                <a:lnSpc>
                  <a:spcPct val="13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a:t>
              </a:r>
            </a:p>
          </p:txBody>
        </p:sp>
        <p:sp>
          <p:nvSpPr>
            <p:cNvPr id="38" name="TextBox 53"/>
            <p:cNvSpPr txBox="1"/>
            <p:nvPr/>
          </p:nvSpPr>
          <p:spPr>
            <a:xfrm>
              <a:off x="1778124" y="2400934"/>
              <a:ext cx="1774276" cy="311817"/>
            </a:xfrm>
            <a:prstGeom prst="rect">
              <a:avLst/>
            </a:prstGeom>
            <a:noFill/>
          </p:spPr>
          <p:txBody>
            <a:bodyPr wrap="square" lIns="121908" tIns="0" rIns="121908" bIns="0" rtlCol="0" anchor="t">
              <a:spAutoFit/>
            </a:bodyPr>
            <a:lstStyle/>
            <a:p>
              <a:pPr algn="r">
                <a:lnSpc>
                  <a:spcPct val="150000"/>
                </a:lnSpc>
              </a:pPr>
              <a:r>
                <a:rPr lang="zh-CN" alt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效率慢</a:t>
              </a:r>
            </a:p>
          </p:txBody>
        </p:sp>
        <p:sp>
          <p:nvSpPr>
            <p:cNvPr id="39" name="TextBox 54"/>
            <p:cNvSpPr txBox="1"/>
            <p:nvPr/>
          </p:nvSpPr>
          <p:spPr>
            <a:xfrm>
              <a:off x="1270670" y="4748325"/>
              <a:ext cx="2232248" cy="603227"/>
            </a:xfrm>
            <a:prstGeom prst="rect">
              <a:avLst/>
            </a:prstGeom>
            <a:noFill/>
          </p:spPr>
          <p:txBody>
            <a:bodyPr wrap="square" lIns="121908" tIns="60953" rIns="121908" bIns="60953" rtlCol="0">
              <a:spAutoFit/>
            </a:bodyPr>
            <a:lstStyle/>
            <a:p>
              <a:pPr algn="r">
                <a:lnSpc>
                  <a:spcPct val="13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您的内容打在这里，或者通过复制您的文本后</a:t>
              </a:r>
            </a:p>
          </p:txBody>
        </p:sp>
        <p:sp>
          <p:nvSpPr>
            <p:cNvPr id="40" name="TextBox 55"/>
            <p:cNvSpPr txBox="1"/>
            <p:nvPr/>
          </p:nvSpPr>
          <p:spPr>
            <a:xfrm>
              <a:off x="1728642" y="4213762"/>
              <a:ext cx="1774276" cy="311817"/>
            </a:xfrm>
            <a:prstGeom prst="rect">
              <a:avLst/>
            </a:prstGeom>
            <a:noFill/>
          </p:spPr>
          <p:txBody>
            <a:bodyPr wrap="square" lIns="121908" tIns="0" rIns="121908" bIns="0" rtlCol="0" anchor="t">
              <a:spAutoFit/>
            </a:bodyPr>
            <a:lstStyle/>
            <a:p>
              <a:pPr algn="r">
                <a:lnSpc>
                  <a:spcPct val="150000"/>
                </a:lnSpc>
              </a:pPr>
              <a:r>
                <a:rPr lang="zh-CN" altLang="en-US" sz="1351"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创意差</a:t>
              </a:r>
            </a:p>
          </p:txBody>
        </p:sp>
        <p:sp>
          <p:nvSpPr>
            <p:cNvPr id="41" name="圆角矩形 40"/>
            <p:cNvSpPr/>
            <p:nvPr/>
          </p:nvSpPr>
          <p:spPr>
            <a:xfrm>
              <a:off x="1775288" y="2419796"/>
              <a:ext cx="592638" cy="547837"/>
            </a:xfrm>
            <a:prstGeom prst="roundRect">
              <a:avLst/>
            </a:prstGeom>
            <a:gradFill>
              <a:gsLst>
                <a:gs pos="0">
                  <a:srgbClr val="32A8E4"/>
                </a:gs>
                <a:gs pos="87000">
                  <a:srgbClr val="1959C9"/>
                </a:gs>
              </a:gsLst>
              <a:lin ang="2700000" scaled="0"/>
            </a:gra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3" rIns="121908" bIns="60953" rtlCol="0" anchor="ctr"/>
            <a:lstStyle/>
            <a:p>
              <a:pPr algn="ctr"/>
              <a:r>
                <a:rPr lang="en-US" altLang="zh-CN" sz="2400" dirty="0">
                  <a:solidFill>
                    <a:prstClr val="white"/>
                  </a:solidFill>
                  <a:latin typeface="字魂105号-简雅黑" panose="00000500000000000000" pitchFamily="2" charset="-122"/>
                  <a:ea typeface="字魂105号-简雅黑" panose="00000500000000000000" pitchFamily="2" charset="-122"/>
                  <a:cs typeface="+mn-ea"/>
                  <a:sym typeface="+mn-lt"/>
                </a:rPr>
                <a:t>A</a:t>
              </a:r>
              <a:endParaRPr lang="zh-CN" altLang="en-US" sz="2400" dirty="0">
                <a:solidFill>
                  <a:prstClr val="white"/>
                </a:solidFill>
                <a:latin typeface="字魂105号-简雅黑" panose="00000500000000000000" pitchFamily="2" charset="-122"/>
                <a:ea typeface="字魂105号-简雅黑" panose="00000500000000000000" pitchFamily="2" charset="-122"/>
                <a:cs typeface="+mn-ea"/>
                <a:sym typeface="+mn-lt"/>
              </a:endParaRPr>
            </a:p>
          </p:txBody>
        </p:sp>
        <p:sp>
          <p:nvSpPr>
            <p:cNvPr id="42" name="圆角矩形 41"/>
            <p:cNvSpPr/>
            <p:nvPr/>
          </p:nvSpPr>
          <p:spPr>
            <a:xfrm>
              <a:off x="1775288" y="4146116"/>
              <a:ext cx="592638" cy="547837"/>
            </a:xfrm>
            <a:prstGeom prst="roundRect">
              <a:avLst/>
            </a:prstGeom>
            <a:solidFill>
              <a:srgbClr val="4B4B4B"/>
            </a:soli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3" rIns="121908" bIns="60953" rtlCol="0" anchor="ctr"/>
            <a:lstStyle/>
            <a:p>
              <a:pPr algn="ctr"/>
              <a:r>
                <a:rPr lang="en-US" altLang="zh-CN" sz="2400" dirty="0">
                  <a:solidFill>
                    <a:prstClr val="white"/>
                  </a:solidFill>
                  <a:latin typeface="字魂105号-简雅黑" panose="00000500000000000000" pitchFamily="2" charset="-122"/>
                  <a:ea typeface="字魂105号-简雅黑" panose="00000500000000000000" pitchFamily="2" charset="-122"/>
                  <a:cs typeface="+mn-ea"/>
                  <a:sym typeface="+mn-lt"/>
                </a:rPr>
                <a:t>D</a:t>
              </a:r>
              <a:endParaRPr lang="zh-CN" altLang="en-US" sz="2400" dirty="0">
                <a:solidFill>
                  <a:prstClr val="white"/>
                </a:solidFill>
                <a:latin typeface="字魂105号-简雅黑" panose="00000500000000000000" pitchFamily="2" charset="-122"/>
                <a:ea typeface="字魂105号-简雅黑" panose="00000500000000000000" pitchFamily="2" charset="-122"/>
                <a:cs typeface="+mn-ea"/>
                <a:sym typeface="+mn-lt"/>
              </a:endParaRPr>
            </a:p>
          </p:txBody>
        </p:sp>
      </p:grpSp>
      <p:grpSp>
        <p:nvGrpSpPr>
          <p:cNvPr id="24" name="组合 23"/>
          <p:cNvGrpSpPr/>
          <p:nvPr/>
        </p:nvGrpSpPr>
        <p:grpSpPr>
          <a:xfrm>
            <a:off x="1078019" y="375387"/>
            <a:ext cx="2590060" cy="611761"/>
            <a:chOff x="1131807" y="294705"/>
            <a:chExt cx="2590060" cy="611761"/>
          </a:xfrm>
        </p:grpSpPr>
        <p:sp>
          <p:nvSpPr>
            <p:cNvPr id="43" name="矩形 42"/>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项目成果</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44" name="文本框 43"/>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1900075430"/>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 calcmode="lin" valueType="num">
                                      <p:cBhvr>
                                        <p:cTn id="9" dur="500" fill="hold"/>
                                        <p:tgtEl>
                                          <p:spTgt spid="25"/>
                                        </p:tgtEl>
                                        <p:attrNameLst>
                                          <p:attrName>style.rotation</p:attrName>
                                        </p:attrNameLst>
                                      </p:cBhvr>
                                      <p:tavLst>
                                        <p:tav tm="0">
                                          <p:val>
                                            <p:fltVal val="360"/>
                                          </p:val>
                                        </p:tav>
                                        <p:tav tm="100000">
                                          <p:val>
                                            <p:fltVal val="0"/>
                                          </p:val>
                                        </p:tav>
                                      </p:tavLst>
                                    </p:anim>
                                    <p:animEffect transition="in" filter="fade">
                                      <p:cBhvr>
                                        <p:cTn id="10" dur="500"/>
                                        <p:tgtEl>
                                          <p:spTgt spid="25"/>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p:cTn id="13" dur="500" fill="hold"/>
                                        <p:tgtEl>
                                          <p:spTgt spid="27"/>
                                        </p:tgtEl>
                                        <p:attrNameLst>
                                          <p:attrName>ppt_w</p:attrName>
                                        </p:attrNameLst>
                                      </p:cBhvr>
                                      <p:tavLst>
                                        <p:tav tm="0">
                                          <p:val>
                                            <p:fltVal val="0"/>
                                          </p:val>
                                        </p:tav>
                                        <p:tav tm="100000">
                                          <p:val>
                                            <p:strVal val="#ppt_w"/>
                                          </p:val>
                                        </p:tav>
                                      </p:tavLst>
                                    </p:anim>
                                    <p:anim calcmode="lin" valueType="num">
                                      <p:cBhvr>
                                        <p:cTn id="14" dur="500" fill="hold"/>
                                        <p:tgtEl>
                                          <p:spTgt spid="27"/>
                                        </p:tgtEl>
                                        <p:attrNameLst>
                                          <p:attrName>ppt_h</p:attrName>
                                        </p:attrNameLst>
                                      </p:cBhvr>
                                      <p:tavLst>
                                        <p:tav tm="0">
                                          <p:val>
                                            <p:fltVal val="0"/>
                                          </p:val>
                                        </p:tav>
                                        <p:tav tm="100000">
                                          <p:val>
                                            <p:strVal val="#ppt_h"/>
                                          </p:val>
                                        </p:tav>
                                      </p:tavLst>
                                    </p:anim>
                                    <p:anim calcmode="lin" valueType="num">
                                      <p:cBhvr>
                                        <p:cTn id="15" dur="500" fill="hold"/>
                                        <p:tgtEl>
                                          <p:spTgt spid="27"/>
                                        </p:tgtEl>
                                        <p:attrNameLst>
                                          <p:attrName>style.rotation</p:attrName>
                                        </p:attrNameLst>
                                      </p:cBhvr>
                                      <p:tavLst>
                                        <p:tav tm="0">
                                          <p:val>
                                            <p:fltVal val="360"/>
                                          </p:val>
                                        </p:tav>
                                        <p:tav tm="100000">
                                          <p:val>
                                            <p:fltVal val="0"/>
                                          </p:val>
                                        </p:tav>
                                      </p:tavLst>
                                    </p:anim>
                                    <p:animEffect transition="in" filter="fade">
                                      <p:cBhvr>
                                        <p:cTn id="16" dur="500"/>
                                        <p:tgtEl>
                                          <p:spTgt spid="27"/>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p:cTn id="19" dur="500" fill="hold"/>
                                        <p:tgtEl>
                                          <p:spTgt spid="26"/>
                                        </p:tgtEl>
                                        <p:attrNameLst>
                                          <p:attrName>ppt_w</p:attrName>
                                        </p:attrNameLst>
                                      </p:cBhvr>
                                      <p:tavLst>
                                        <p:tav tm="0">
                                          <p:val>
                                            <p:fltVal val="0"/>
                                          </p:val>
                                        </p:tav>
                                        <p:tav tm="100000">
                                          <p:val>
                                            <p:strVal val="#ppt_w"/>
                                          </p:val>
                                        </p:tav>
                                      </p:tavLst>
                                    </p:anim>
                                    <p:anim calcmode="lin" valueType="num">
                                      <p:cBhvr>
                                        <p:cTn id="20" dur="500" fill="hold"/>
                                        <p:tgtEl>
                                          <p:spTgt spid="26"/>
                                        </p:tgtEl>
                                        <p:attrNameLst>
                                          <p:attrName>ppt_h</p:attrName>
                                        </p:attrNameLst>
                                      </p:cBhvr>
                                      <p:tavLst>
                                        <p:tav tm="0">
                                          <p:val>
                                            <p:fltVal val="0"/>
                                          </p:val>
                                        </p:tav>
                                        <p:tav tm="100000">
                                          <p:val>
                                            <p:strVal val="#ppt_h"/>
                                          </p:val>
                                        </p:tav>
                                      </p:tavLst>
                                    </p:anim>
                                    <p:anim calcmode="lin" valueType="num">
                                      <p:cBhvr>
                                        <p:cTn id="21" dur="500" fill="hold"/>
                                        <p:tgtEl>
                                          <p:spTgt spid="26"/>
                                        </p:tgtEl>
                                        <p:attrNameLst>
                                          <p:attrName>style.rotation</p:attrName>
                                        </p:attrNameLst>
                                      </p:cBhvr>
                                      <p:tavLst>
                                        <p:tav tm="0">
                                          <p:val>
                                            <p:fltVal val="360"/>
                                          </p:val>
                                        </p:tav>
                                        <p:tav tm="100000">
                                          <p:val>
                                            <p:fltVal val="0"/>
                                          </p:val>
                                        </p:tav>
                                      </p:tavLst>
                                    </p:anim>
                                    <p:animEffect transition="in" filter="fade">
                                      <p:cBhvr>
                                        <p:cTn id="22" dur="500"/>
                                        <p:tgtEl>
                                          <p:spTgt spid="26"/>
                                        </p:tgtEl>
                                      </p:cBhvr>
                                    </p:animEffect>
                                  </p:childTnLst>
                                </p:cTn>
                              </p:par>
                              <p:par>
                                <p:cTn id="23" presetID="49" presetClass="entr" presetSubtype="0" decel="100000" fill="hold" nodeType="with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p:cTn id="25" dur="500" fill="hold"/>
                                        <p:tgtEl>
                                          <p:spTgt spid="28"/>
                                        </p:tgtEl>
                                        <p:attrNameLst>
                                          <p:attrName>ppt_w</p:attrName>
                                        </p:attrNameLst>
                                      </p:cBhvr>
                                      <p:tavLst>
                                        <p:tav tm="0">
                                          <p:val>
                                            <p:fltVal val="0"/>
                                          </p:val>
                                        </p:tav>
                                        <p:tav tm="100000">
                                          <p:val>
                                            <p:strVal val="#ppt_w"/>
                                          </p:val>
                                        </p:tav>
                                      </p:tavLst>
                                    </p:anim>
                                    <p:anim calcmode="lin" valueType="num">
                                      <p:cBhvr>
                                        <p:cTn id="26" dur="500" fill="hold"/>
                                        <p:tgtEl>
                                          <p:spTgt spid="28"/>
                                        </p:tgtEl>
                                        <p:attrNameLst>
                                          <p:attrName>ppt_h</p:attrName>
                                        </p:attrNameLst>
                                      </p:cBhvr>
                                      <p:tavLst>
                                        <p:tav tm="0">
                                          <p:val>
                                            <p:fltVal val="0"/>
                                          </p:val>
                                        </p:tav>
                                        <p:tav tm="100000">
                                          <p:val>
                                            <p:strVal val="#ppt_h"/>
                                          </p:val>
                                        </p:tav>
                                      </p:tavLst>
                                    </p:anim>
                                    <p:anim calcmode="lin" valueType="num">
                                      <p:cBhvr>
                                        <p:cTn id="27" dur="500" fill="hold"/>
                                        <p:tgtEl>
                                          <p:spTgt spid="28"/>
                                        </p:tgtEl>
                                        <p:attrNameLst>
                                          <p:attrName>style.rotation</p:attrName>
                                        </p:attrNameLst>
                                      </p:cBhvr>
                                      <p:tavLst>
                                        <p:tav tm="0">
                                          <p:val>
                                            <p:fltVal val="360"/>
                                          </p:val>
                                        </p:tav>
                                        <p:tav tm="100000">
                                          <p:val>
                                            <p:fltVal val="0"/>
                                          </p:val>
                                        </p:tav>
                                      </p:tavLst>
                                    </p:anim>
                                    <p:animEffect transition="in" filter="fade">
                                      <p:cBhvr>
                                        <p:cTn id="28" dur="500"/>
                                        <p:tgtEl>
                                          <p:spTgt spid="28"/>
                                        </p:tgtEl>
                                      </p:cBhvr>
                                    </p:animEffect>
                                  </p:childTnLst>
                                </p:cTn>
                              </p:par>
                            </p:childTnLst>
                          </p:cTn>
                        </p:par>
                        <p:par>
                          <p:cTn id="29" fill="hold">
                            <p:stCondLst>
                              <p:cond delay="500"/>
                            </p:stCondLst>
                            <p:childTnLst>
                              <p:par>
                                <p:cTn id="30" presetID="12" presetClass="entr" presetSubtype="8" fill="hold"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additive="base">
                                        <p:cTn id="32" dur="500"/>
                                        <p:tgtEl>
                                          <p:spTgt spid="29"/>
                                        </p:tgtEl>
                                        <p:attrNameLst>
                                          <p:attrName>ppt_x</p:attrName>
                                        </p:attrNameLst>
                                      </p:cBhvr>
                                      <p:tavLst>
                                        <p:tav tm="0">
                                          <p:val>
                                            <p:strVal val="#ppt_x-#ppt_w*1.125000"/>
                                          </p:val>
                                        </p:tav>
                                        <p:tav tm="100000">
                                          <p:val>
                                            <p:strVal val="#ppt_x"/>
                                          </p:val>
                                        </p:tav>
                                      </p:tavLst>
                                    </p:anim>
                                    <p:animEffect transition="in" filter="wipe(right)">
                                      <p:cBhvr>
                                        <p:cTn id="33" dur="500"/>
                                        <p:tgtEl>
                                          <p:spTgt spid="29"/>
                                        </p:tgtEl>
                                      </p:cBhvr>
                                    </p:animEffect>
                                  </p:childTnLst>
                                </p:cTn>
                              </p:par>
                              <p:par>
                                <p:cTn id="34" presetID="12" presetClass="entr" presetSubtype="2" fill="hold" nodeType="withEffect">
                                  <p:stCondLst>
                                    <p:cond delay="0"/>
                                  </p:stCondLst>
                                  <p:childTnLst>
                                    <p:set>
                                      <p:cBhvr>
                                        <p:cTn id="35" dur="1" fill="hold">
                                          <p:stCondLst>
                                            <p:cond delay="0"/>
                                          </p:stCondLst>
                                        </p:cTn>
                                        <p:tgtEl>
                                          <p:spTgt spid="36"/>
                                        </p:tgtEl>
                                        <p:attrNameLst>
                                          <p:attrName>style.visibility</p:attrName>
                                        </p:attrNameLst>
                                      </p:cBhvr>
                                      <p:to>
                                        <p:strVal val="visible"/>
                                      </p:to>
                                    </p:set>
                                    <p:anim calcmode="lin" valueType="num">
                                      <p:cBhvr additive="base">
                                        <p:cTn id="36" dur="500"/>
                                        <p:tgtEl>
                                          <p:spTgt spid="36"/>
                                        </p:tgtEl>
                                        <p:attrNameLst>
                                          <p:attrName>ppt_x</p:attrName>
                                        </p:attrNameLst>
                                      </p:cBhvr>
                                      <p:tavLst>
                                        <p:tav tm="0">
                                          <p:val>
                                            <p:strVal val="#ppt_x+#ppt_w*1.125000"/>
                                          </p:val>
                                        </p:tav>
                                        <p:tav tm="100000">
                                          <p:val>
                                            <p:strVal val="#ppt_x"/>
                                          </p:val>
                                        </p:tav>
                                      </p:tavLst>
                                    </p:anim>
                                    <p:animEffect transition="in" filter="wipe(left)">
                                      <p:cBhvr>
                                        <p:cTn id="3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任意多边形 8"/>
          <p:cNvSpPr/>
          <p:nvPr/>
        </p:nvSpPr>
        <p:spPr>
          <a:xfrm>
            <a:off x="1" y="0"/>
            <a:ext cx="12191999" cy="4026568"/>
          </a:xfrm>
          <a:custGeom>
            <a:avLst/>
            <a:gdLst>
              <a:gd name="connsiteX0" fmla="*/ 0 w 12191999"/>
              <a:gd name="connsiteY0" fmla="*/ 0 h 4026568"/>
              <a:gd name="connsiteX1" fmla="*/ 12191999 w 12191999"/>
              <a:gd name="connsiteY1" fmla="*/ 0 h 4026568"/>
              <a:gd name="connsiteX2" fmla="*/ 12191999 w 12191999"/>
              <a:gd name="connsiteY2" fmla="*/ 1897426 h 4026568"/>
              <a:gd name="connsiteX3" fmla="*/ 12071950 w 12191999"/>
              <a:gd name="connsiteY3" fmla="*/ 2036838 h 4026568"/>
              <a:gd name="connsiteX4" fmla="*/ 6096001 w 12191999"/>
              <a:gd name="connsiteY4" fmla="*/ 4026568 h 4026568"/>
              <a:gd name="connsiteX5" fmla="*/ 120050 w 12191999"/>
              <a:gd name="connsiteY5" fmla="*/ 2036838 h 4026568"/>
              <a:gd name="connsiteX6" fmla="*/ 0 w 12191999"/>
              <a:gd name="connsiteY6" fmla="*/ 1897425 h 4026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4026568">
                <a:moveTo>
                  <a:pt x="0" y="0"/>
                </a:moveTo>
                <a:lnTo>
                  <a:pt x="12191999" y="0"/>
                </a:lnTo>
                <a:lnTo>
                  <a:pt x="12191999" y="1897426"/>
                </a:lnTo>
                <a:lnTo>
                  <a:pt x="12071950" y="2036838"/>
                </a:lnTo>
                <a:cubicBezTo>
                  <a:pt x="10921084" y="3222011"/>
                  <a:pt x="8676495" y="4026568"/>
                  <a:pt x="6096001" y="4026568"/>
                </a:cubicBezTo>
                <a:cubicBezTo>
                  <a:pt x="3515505" y="4026568"/>
                  <a:pt x="1270917" y="3222011"/>
                  <a:pt x="120050" y="2036838"/>
                </a:cubicBezTo>
                <a:lnTo>
                  <a:pt x="0" y="1897425"/>
                </a:lnTo>
                <a:close/>
              </a:path>
            </a:pathLst>
          </a:custGeom>
          <a:blipFill dpi="0" rotWithShape="1">
            <a:blip r:embed="rId2">
              <a:extLst>
                <a:ext uri="{28A0092B-C50C-407E-A947-70E740481C1C}">
                  <a14:useLocalDpi xmlns:a14="http://schemas.microsoft.com/office/drawing/2010/main" val="0"/>
                </a:ext>
              </a:extLst>
            </a:blip>
            <a:srcRect/>
            <a:stretch>
              <a:fillRect t="-32763" b="-69097"/>
            </a:stretch>
          </a:blip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 y="0"/>
            <a:ext cx="12191999" cy="4026567"/>
          </a:xfrm>
          <a:custGeom>
            <a:avLst/>
            <a:gdLst>
              <a:gd name="connsiteX0" fmla="*/ 0 w 12191999"/>
              <a:gd name="connsiteY0" fmla="*/ 0 h 4026568"/>
              <a:gd name="connsiteX1" fmla="*/ 12191999 w 12191999"/>
              <a:gd name="connsiteY1" fmla="*/ 0 h 4026568"/>
              <a:gd name="connsiteX2" fmla="*/ 12191999 w 12191999"/>
              <a:gd name="connsiteY2" fmla="*/ 1897426 h 4026568"/>
              <a:gd name="connsiteX3" fmla="*/ 12071950 w 12191999"/>
              <a:gd name="connsiteY3" fmla="*/ 2036838 h 4026568"/>
              <a:gd name="connsiteX4" fmla="*/ 6096001 w 12191999"/>
              <a:gd name="connsiteY4" fmla="*/ 4026568 h 4026568"/>
              <a:gd name="connsiteX5" fmla="*/ 120050 w 12191999"/>
              <a:gd name="connsiteY5" fmla="*/ 2036838 h 4026568"/>
              <a:gd name="connsiteX6" fmla="*/ 0 w 12191999"/>
              <a:gd name="connsiteY6" fmla="*/ 1897425 h 4026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4026568">
                <a:moveTo>
                  <a:pt x="0" y="0"/>
                </a:moveTo>
                <a:lnTo>
                  <a:pt x="12191999" y="0"/>
                </a:lnTo>
                <a:lnTo>
                  <a:pt x="12191999" y="1897426"/>
                </a:lnTo>
                <a:lnTo>
                  <a:pt x="12071950" y="2036838"/>
                </a:lnTo>
                <a:cubicBezTo>
                  <a:pt x="10921084" y="3222011"/>
                  <a:pt x="8676495" y="4026568"/>
                  <a:pt x="6096001" y="4026568"/>
                </a:cubicBezTo>
                <a:cubicBezTo>
                  <a:pt x="3515505" y="4026568"/>
                  <a:pt x="1270917" y="3222011"/>
                  <a:pt x="120050" y="2036838"/>
                </a:cubicBezTo>
                <a:lnTo>
                  <a:pt x="0" y="1897425"/>
                </a:lnTo>
                <a:close/>
              </a:path>
            </a:pathLst>
          </a:custGeom>
          <a:gradFill>
            <a:gsLst>
              <a:gs pos="0">
                <a:srgbClr val="32A8E4">
                  <a:alpha val="53000"/>
                </a:srgbClr>
              </a:gs>
              <a:gs pos="79000">
                <a:srgbClr val="1959C9">
                  <a:alpha val="90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924927" y="2502568"/>
            <a:ext cx="2374232" cy="2374232"/>
          </a:xfrm>
          <a:prstGeom prst="ellipse">
            <a:avLst/>
          </a:prstGeom>
          <a:blipFill dpi="0" rotWithShape="1">
            <a:blip r:embed="rId3" cstate="print">
              <a:extLst>
                <a:ext uri="{28A0092B-C50C-407E-A947-70E740481C1C}">
                  <a14:useLocalDpi xmlns:a14="http://schemas.microsoft.com/office/drawing/2010/main" val="0"/>
                </a:ext>
              </a:extLst>
            </a:blip>
            <a:srcRect/>
            <a:stretch>
              <a:fillRect l="-30834" r="-30834"/>
            </a:stretch>
          </a:blip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739190" y="2662988"/>
            <a:ext cx="2017295" cy="2017295"/>
          </a:xfrm>
          <a:prstGeom prst="ellipse">
            <a:avLst/>
          </a:prstGeom>
          <a:blipFill dpi="0" rotWithShape="1">
            <a:blip r:embed="rId4" cstate="print">
              <a:extLst>
                <a:ext uri="{28A0092B-C50C-407E-A947-70E740481C1C}">
                  <a14:useLocalDpi xmlns:a14="http://schemas.microsoft.com/office/drawing/2010/main" val="0"/>
                </a:ext>
              </a:extLst>
            </a:blip>
            <a:srcRect/>
            <a:stretch>
              <a:fillRect l="-1290" r="-48710"/>
            </a:stretch>
          </a:blip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67601" y="2662988"/>
            <a:ext cx="2017295" cy="2017295"/>
          </a:xfrm>
          <a:prstGeom prst="ellipse">
            <a:avLst/>
          </a:prstGeom>
          <a:blipFill dpi="0" rotWithShape="1">
            <a:blip r:embed="rId5" cstate="print">
              <a:extLst>
                <a:ext uri="{28A0092B-C50C-407E-A947-70E740481C1C}">
                  <a14:useLocalDpi xmlns:a14="http://schemas.microsoft.com/office/drawing/2010/main" val="0"/>
                </a:ext>
              </a:extLst>
            </a:blip>
            <a:srcRect/>
            <a:stretch>
              <a:fillRect/>
            </a:stretch>
          </a:blip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9653336" y="2817393"/>
            <a:ext cx="1740572" cy="1740570"/>
          </a:xfrm>
          <a:prstGeom prst="ellipse">
            <a:avLst/>
          </a:prstGeom>
          <a:blipFill dpi="0" rotWithShape="1">
            <a:blip r:embed="rId6" cstate="print">
              <a:extLst>
                <a:ext uri="{28A0092B-C50C-407E-A947-70E740481C1C}">
                  <a14:useLocalDpi xmlns:a14="http://schemas.microsoft.com/office/drawing/2010/main" val="0"/>
                </a:ext>
              </a:extLst>
            </a:blip>
            <a:srcRect/>
            <a:stretch>
              <a:fillRect l="-25000" r="-25000"/>
            </a:stretch>
          </a:blip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30176" y="2817393"/>
            <a:ext cx="1740572" cy="1740570"/>
          </a:xfrm>
          <a:prstGeom prst="ellipse">
            <a:avLst/>
          </a:prstGeom>
          <a:blipFill dpi="0" rotWithShape="1">
            <a:blip r:embed="rId7" cstate="print">
              <a:extLst>
                <a:ext uri="{28A0092B-C50C-407E-A947-70E740481C1C}">
                  <a14:useLocalDpi xmlns:a14="http://schemas.microsoft.com/office/drawing/2010/main" val="0"/>
                </a:ext>
              </a:extLst>
            </a:blip>
            <a:srcRect/>
            <a:stretch>
              <a:fillRect/>
            </a:stretch>
          </a:blip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737143" y="829696"/>
            <a:ext cx="2646878" cy="584775"/>
          </a:xfrm>
          <a:prstGeom prst="rect">
            <a:avLst/>
          </a:prstGeom>
        </p:spPr>
        <p:txBody>
          <a:bodyPr wrap="none">
            <a:spAutoFit/>
          </a:bodyPr>
          <a:lstStyle/>
          <a:p>
            <a:pPr algn="ctr"/>
            <a:r>
              <a:rPr lang="zh-CN" altLang="en-US" sz="3200" dirty="0" smtClean="0">
                <a:solidFill>
                  <a:srgbClr val="F8F8F8"/>
                </a:solidFill>
                <a:effectLst>
                  <a:outerShdw blurRad="38100" dist="38100" dir="2700000" algn="tl">
                    <a:srgbClr val="000000">
                      <a:alpha val="25000"/>
                    </a:srgbClr>
                  </a:outerShdw>
                </a:effectLst>
                <a:latin typeface="字魂105号-简雅黑" panose="00000500000000000000" pitchFamily="2" charset="-122"/>
                <a:ea typeface="字魂105号-简雅黑" panose="00000500000000000000" pitchFamily="2" charset="-122"/>
              </a:rPr>
              <a:t>优秀项目经验</a:t>
            </a:r>
            <a:endParaRPr lang="zh-CN" altLang="en-US" sz="3200" dirty="0">
              <a:solidFill>
                <a:srgbClr val="F8F8F8"/>
              </a:solidFill>
              <a:effectLst>
                <a:outerShdw blurRad="38100" dist="381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18" name="文本框 17"/>
          <p:cNvSpPr txBox="1"/>
          <p:nvPr/>
        </p:nvSpPr>
        <p:spPr>
          <a:xfrm>
            <a:off x="2912990" y="1458968"/>
            <a:ext cx="6295178" cy="830997"/>
          </a:xfrm>
          <a:prstGeom prst="rect">
            <a:avLst/>
          </a:prstGeom>
          <a:noFill/>
        </p:spPr>
        <p:txBody>
          <a:bodyPr wrap="square" rtlCol="0">
            <a:spAutoFit/>
          </a:bodyPr>
          <a:lstStyle/>
          <a:p>
            <a:pPr algn="ctr"/>
            <a:r>
              <a:rPr lang="en-US" altLang="zh-CN" sz="1600" dirty="0">
                <a:solidFill>
                  <a:srgbClr val="F8F8F8"/>
                </a:solidFill>
                <a:latin typeface="字魂105号-简雅黑" panose="00000500000000000000" pitchFamily="2" charset="-122"/>
                <a:ea typeface="字魂105号-简雅黑" panose="00000500000000000000" pitchFamily="2" charset="-122"/>
                <a:cs typeface="Aparajita" panose="020B0604020202020204" pitchFamily="34" charset="0"/>
              </a:rPr>
              <a:t>A dream need to work out a summary report dream need to work out a need out a summary report </a:t>
            </a:r>
            <a:r>
              <a:rPr lang="en-US" altLang="zh-CN" sz="1600" dirty="0" err="1">
                <a:solidFill>
                  <a:srgbClr val="F8F8F8"/>
                </a:solidFill>
                <a:latin typeface="字魂105号-简雅黑" panose="00000500000000000000" pitchFamily="2" charset="-122"/>
                <a:ea typeface="字魂105号-简雅黑" panose="00000500000000000000" pitchFamily="2" charset="-122"/>
                <a:cs typeface="Aparajita" panose="020B0604020202020204" pitchFamily="34" charset="0"/>
              </a:rPr>
              <a:t>summaryA</a:t>
            </a:r>
            <a:r>
              <a:rPr lang="en-US" altLang="zh-CN" sz="1600" dirty="0">
                <a:solidFill>
                  <a:srgbClr val="F8F8F8"/>
                </a:solidFill>
                <a:latin typeface="字魂105号-简雅黑" panose="00000500000000000000" pitchFamily="2" charset="-122"/>
                <a:ea typeface="字魂105号-简雅黑" panose="00000500000000000000" pitchFamily="2" charset="-122"/>
                <a:cs typeface="Aparajita" panose="020B0604020202020204" pitchFamily="34" charset="0"/>
              </a:rPr>
              <a:t> dream need to work</a:t>
            </a:r>
          </a:p>
        </p:txBody>
      </p:sp>
      <p:sp>
        <p:nvSpPr>
          <p:cNvPr id="19" name="TextBox 16"/>
          <p:cNvSpPr txBox="1"/>
          <p:nvPr/>
        </p:nvSpPr>
        <p:spPr>
          <a:xfrm>
            <a:off x="1411707" y="5784883"/>
            <a:ext cx="9400672" cy="655651"/>
          </a:xfrm>
          <a:prstGeom prst="rect">
            <a:avLst/>
          </a:prstGeom>
          <a:noFill/>
        </p:spPr>
        <p:txBody>
          <a:bodyPr wrap="square" lIns="90508" tIns="45255" rIns="90508" bIns="45255" rtlCol="0">
            <a:spAutoFit/>
          </a:bodyPr>
          <a:lstStyle/>
          <a:p>
            <a:pPr algn="ctr" defTabSz="914377">
              <a:lnSpc>
                <a:spcPct val="200000"/>
              </a:lnSpc>
            </a:pP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您的内容打在这里，或者通过复制您的文本后，在此框中选择</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粘贴并</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选择只保留</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文字您</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的内容打在</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这或者</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通过通过复制您的</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文您</a:t>
            </a:r>
            <a:r>
              <a:rPr lang="zh-CN" altLang="en-US" sz="1000" dirty="0">
                <a:solidFill>
                  <a:schemeClr val="tx1">
                    <a:lumMod val="50000"/>
                    <a:lumOff val="50000"/>
                  </a:schemeClr>
                </a:solidFill>
                <a:latin typeface="字魂105号-简雅黑" panose="00000500000000000000" pitchFamily="2" charset="-122"/>
                <a:ea typeface="字魂105号-简雅黑" panose="00000500000000000000" pitchFamily="2" charset="-122"/>
              </a:rPr>
              <a:t>的内容打在这里，或者通过复制您的文本后，在此框中选择粘贴，并选择只保留文字。您的内容打在这里，或者通过通过复制您的文本</a:t>
            </a:r>
            <a:r>
              <a:rPr lang="zh-CN" altLang="en-US" sz="10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a:t>
            </a:r>
            <a:endParaRPr lang="en-US" altLang="zh-CN" sz="10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sp>
        <p:nvSpPr>
          <p:cNvPr id="2" name="文本框 1"/>
          <p:cNvSpPr txBox="1"/>
          <p:nvPr/>
        </p:nvSpPr>
        <p:spPr>
          <a:xfrm>
            <a:off x="1176712" y="5216002"/>
            <a:ext cx="1005403" cy="338554"/>
          </a:xfrm>
          <a:prstGeom prst="rect">
            <a:avLst/>
          </a:prstGeom>
          <a:noFill/>
        </p:spPr>
        <p:txBody>
          <a:bodyPr wrap="none" rtlCol="0">
            <a:spAutoFit/>
          </a:bodyPr>
          <a:lstStyle/>
          <a:p>
            <a:pPr algn="ctr"/>
            <a:r>
              <a:rPr lang="zh-CN" altLang="en-US" sz="1600" b="1" dirty="0" smtClean="0">
                <a:solidFill>
                  <a:schemeClr val="tx1">
                    <a:lumMod val="75000"/>
                    <a:lumOff val="25000"/>
                  </a:schemeClr>
                </a:solidFill>
                <a:latin typeface="字魂105号-简雅黑" panose="00000500000000000000" pitchFamily="2" charset="-122"/>
                <a:ea typeface="字魂105号-简雅黑" panose="00000500000000000000" pitchFamily="2" charset="-122"/>
              </a:rPr>
              <a:t>项目特点</a:t>
            </a:r>
            <a:endPar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6" name="文本框 15"/>
          <p:cNvSpPr txBox="1"/>
          <p:nvPr/>
        </p:nvSpPr>
        <p:spPr>
          <a:xfrm>
            <a:off x="3193034" y="5216002"/>
            <a:ext cx="1005404" cy="338554"/>
          </a:xfrm>
          <a:prstGeom prst="rect">
            <a:avLst/>
          </a:prstGeom>
          <a:noFill/>
        </p:spPr>
        <p:txBody>
          <a:bodyPr wrap="none" rtlCol="0">
            <a:spAutoFit/>
          </a:bodyPr>
          <a:lstStyle/>
          <a:p>
            <a:pPr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项目特点</a:t>
            </a:r>
          </a:p>
        </p:txBody>
      </p:sp>
      <p:sp>
        <p:nvSpPr>
          <p:cNvPr id="20" name="文本框 19"/>
          <p:cNvSpPr txBox="1"/>
          <p:nvPr/>
        </p:nvSpPr>
        <p:spPr>
          <a:xfrm>
            <a:off x="5581323" y="5216002"/>
            <a:ext cx="1005403" cy="338554"/>
          </a:xfrm>
          <a:prstGeom prst="rect">
            <a:avLst/>
          </a:prstGeom>
          <a:noFill/>
        </p:spPr>
        <p:txBody>
          <a:bodyPr wrap="none" rtlCol="0">
            <a:spAutoFit/>
          </a:bodyPr>
          <a:lstStyle/>
          <a:p>
            <a:pPr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项目特点</a:t>
            </a:r>
          </a:p>
        </p:txBody>
      </p:sp>
      <p:sp>
        <p:nvSpPr>
          <p:cNvPr id="21" name="文本框 20"/>
          <p:cNvSpPr txBox="1"/>
          <p:nvPr/>
        </p:nvSpPr>
        <p:spPr>
          <a:xfrm>
            <a:off x="7950100" y="5216002"/>
            <a:ext cx="1005404" cy="338554"/>
          </a:xfrm>
          <a:prstGeom prst="rect">
            <a:avLst/>
          </a:prstGeom>
          <a:noFill/>
        </p:spPr>
        <p:txBody>
          <a:bodyPr wrap="none" rtlCol="0">
            <a:spAutoFit/>
          </a:bodyPr>
          <a:lstStyle/>
          <a:p>
            <a:pPr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项目特点</a:t>
            </a:r>
          </a:p>
        </p:txBody>
      </p:sp>
      <p:sp>
        <p:nvSpPr>
          <p:cNvPr id="22" name="文本框 21"/>
          <p:cNvSpPr txBox="1"/>
          <p:nvPr/>
        </p:nvSpPr>
        <p:spPr>
          <a:xfrm>
            <a:off x="10015717" y="5216002"/>
            <a:ext cx="1005404" cy="338554"/>
          </a:xfrm>
          <a:prstGeom prst="rect">
            <a:avLst/>
          </a:prstGeom>
          <a:noFill/>
        </p:spPr>
        <p:txBody>
          <a:bodyPr wrap="none" rtlCol="0">
            <a:spAutoFit/>
          </a:bodyPr>
          <a:lstStyle/>
          <a:p>
            <a:pPr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项目特点</a:t>
            </a:r>
          </a:p>
        </p:txBody>
      </p:sp>
    </p:spTree>
    <p:extLst>
      <p:ext uri="{BB962C8B-B14F-4D97-AF65-F5344CB8AC3E}">
        <p14:creationId xmlns:p14="http://schemas.microsoft.com/office/powerpoint/2010/main" val="905531210"/>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42" presetClass="entr" presetSubtype="0" fill="hold" grpId="0" nodeType="withEffect">
                                  <p:stCondLst>
                                    <p:cond delay="25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1000"/>
                                        <p:tgtEl>
                                          <p:spTgt spid="17"/>
                                        </p:tgtEl>
                                      </p:cBhvr>
                                    </p:animEffect>
                                    <p:anim calcmode="lin" valueType="num">
                                      <p:cBhvr>
                                        <p:cTn id="14" dur="1000" fill="hold"/>
                                        <p:tgtEl>
                                          <p:spTgt spid="17"/>
                                        </p:tgtEl>
                                        <p:attrNameLst>
                                          <p:attrName>ppt_x</p:attrName>
                                        </p:attrNameLst>
                                      </p:cBhvr>
                                      <p:tavLst>
                                        <p:tav tm="0">
                                          <p:val>
                                            <p:strVal val="#ppt_x"/>
                                          </p:val>
                                        </p:tav>
                                        <p:tav tm="100000">
                                          <p:val>
                                            <p:strVal val="#ppt_x"/>
                                          </p:val>
                                        </p:tav>
                                      </p:tavLst>
                                    </p:anim>
                                    <p:anim calcmode="lin" valueType="num">
                                      <p:cBhvr>
                                        <p:cTn id="15" dur="1000" fill="hold"/>
                                        <p:tgtEl>
                                          <p:spTgt spid="17"/>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25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1000"/>
                                        <p:tgtEl>
                                          <p:spTgt spid="18"/>
                                        </p:tgtEl>
                                      </p:cBhvr>
                                    </p:animEffect>
                                    <p:anim calcmode="lin" valueType="num">
                                      <p:cBhvr>
                                        <p:cTn id="19" dur="1000" fill="hold"/>
                                        <p:tgtEl>
                                          <p:spTgt spid="18"/>
                                        </p:tgtEl>
                                        <p:attrNameLst>
                                          <p:attrName>ppt_x</p:attrName>
                                        </p:attrNameLst>
                                      </p:cBhvr>
                                      <p:tavLst>
                                        <p:tav tm="0">
                                          <p:val>
                                            <p:strVal val="#ppt_x"/>
                                          </p:val>
                                        </p:tav>
                                        <p:tav tm="100000">
                                          <p:val>
                                            <p:strVal val="#ppt_x"/>
                                          </p:val>
                                        </p:tav>
                                      </p:tavLst>
                                    </p:anim>
                                    <p:anim calcmode="lin" valueType="num">
                                      <p:cBhvr>
                                        <p:cTn id="20" dur="1000" fill="hold"/>
                                        <p:tgtEl>
                                          <p:spTgt spid="18"/>
                                        </p:tgtEl>
                                        <p:attrNameLst>
                                          <p:attrName>ppt_y</p:attrName>
                                        </p:attrNameLst>
                                      </p:cBhvr>
                                      <p:tavLst>
                                        <p:tav tm="0">
                                          <p:val>
                                            <p:strVal val="#ppt_y+.1"/>
                                          </p:val>
                                        </p:tav>
                                        <p:tav tm="100000">
                                          <p:val>
                                            <p:strVal val="#ppt_y"/>
                                          </p:val>
                                        </p:tav>
                                      </p:tavLst>
                                    </p:anim>
                                  </p:childTnLst>
                                </p:cTn>
                              </p:par>
                              <p:par>
                                <p:cTn id="21" presetID="53" presetClass="entr" presetSubtype="16" fill="hold" grpId="0" nodeType="withEffect">
                                  <p:stCondLst>
                                    <p:cond delay="250"/>
                                  </p:stCondLst>
                                  <p:childTnLst>
                                    <p:set>
                                      <p:cBhvr>
                                        <p:cTn id="22" dur="1" fill="hold">
                                          <p:stCondLst>
                                            <p:cond delay="0"/>
                                          </p:stCondLst>
                                        </p:cTn>
                                        <p:tgtEl>
                                          <p:spTgt spid="14"/>
                                        </p:tgtEl>
                                        <p:attrNameLst>
                                          <p:attrName>style.visibility</p:attrName>
                                        </p:attrNameLst>
                                      </p:cBhvr>
                                      <p:to>
                                        <p:strVal val="visible"/>
                                      </p:to>
                                    </p:set>
                                    <p:anim calcmode="lin" valueType="num">
                                      <p:cBhvr>
                                        <p:cTn id="23" dur="500" fill="hold"/>
                                        <p:tgtEl>
                                          <p:spTgt spid="14"/>
                                        </p:tgtEl>
                                        <p:attrNameLst>
                                          <p:attrName>ppt_w</p:attrName>
                                        </p:attrNameLst>
                                      </p:cBhvr>
                                      <p:tavLst>
                                        <p:tav tm="0">
                                          <p:val>
                                            <p:fltVal val="0"/>
                                          </p:val>
                                        </p:tav>
                                        <p:tav tm="100000">
                                          <p:val>
                                            <p:strVal val="#ppt_w"/>
                                          </p:val>
                                        </p:tav>
                                      </p:tavLst>
                                    </p:anim>
                                    <p:anim calcmode="lin" valueType="num">
                                      <p:cBhvr>
                                        <p:cTn id="24" dur="500" fill="hold"/>
                                        <p:tgtEl>
                                          <p:spTgt spid="14"/>
                                        </p:tgtEl>
                                        <p:attrNameLst>
                                          <p:attrName>ppt_h</p:attrName>
                                        </p:attrNameLst>
                                      </p:cBhvr>
                                      <p:tavLst>
                                        <p:tav tm="0">
                                          <p:val>
                                            <p:fltVal val="0"/>
                                          </p:val>
                                        </p:tav>
                                        <p:tav tm="100000">
                                          <p:val>
                                            <p:strVal val="#ppt_h"/>
                                          </p:val>
                                        </p:tav>
                                      </p:tavLst>
                                    </p:anim>
                                    <p:animEffect transition="in" filter="fade">
                                      <p:cBhvr>
                                        <p:cTn id="25" dur="500"/>
                                        <p:tgtEl>
                                          <p:spTgt spid="14"/>
                                        </p:tgtEl>
                                      </p:cBhvr>
                                    </p:animEffect>
                                  </p:childTnLst>
                                </p:cTn>
                              </p:par>
                              <p:par>
                                <p:cTn id="26" presetID="53" presetClass="entr" presetSubtype="16" fill="hold" grpId="0" nodeType="withEffect">
                                  <p:stCondLst>
                                    <p:cond delay="25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par>
                                <p:cTn id="31" presetID="53" presetClass="entr" presetSubtype="16" fill="hold" grpId="0" nodeType="withEffect">
                                  <p:stCondLst>
                                    <p:cond delay="25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Effect transition="in" filter="fade">
                                      <p:cBhvr>
                                        <p:cTn id="35" dur="500"/>
                                        <p:tgtEl>
                                          <p:spTgt spid="10"/>
                                        </p:tgtEl>
                                      </p:cBhvr>
                                    </p:animEffect>
                                  </p:childTnLst>
                                </p:cTn>
                              </p:par>
                              <p:par>
                                <p:cTn id="36" presetID="53" presetClass="entr" presetSubtype="16" fill="hold" grpId="0" nodeType="withEffect">
                                  <p:stCondLst>
                                    <p:cond delay="250"/>
                                  </p:stCondLst>
                                  <p:childTnLst>
                                    <p:set>
                                      <p:cBhvr>
                                        <p:cTn id="37" dur="1" fill="hold">
                                          <p:stCondLst>
                                            <p:cond delay="0"/>
                                          </p:stCondLst>
                                        </p:cTn>
                                        <p:tgtEl>
                                          <p:spTgt spid="12"/>
                                        </p:tgtEl>
                                        <p:attrNameLst>
                                          <p:attrName>style.visibility</p:attrName>
                                        </p:attrNameLst>
                                      </p:cBhvr>
                                      <p:to>
                                        <p:strVal val="visible"/>
                                      </p:to>
                                    </p:set>
                                    <p:anim calcmode="lin" valueType="num">
                                      <p:cBhvr>
                                        <p:cTn id="38" dur="500" fill="hold"/>
                                        <p:tgtEl>
                                          <p:spTgt spid="12"/>
                                        </p:tgtEl>
                                        <p:attrNameLst>
                                          <p:attrName>ppt_w</p:attrName>
                                        </p:attrNameLst>
                                      </p:cBhvr>
                                      <p:tavLst>
                                        <p:tav tm="0">
                                          <p:val>
                                            <p:fltVal val="0"/>
                                          </p:val>
                                        </p:tav>
                                        <p:tav tm="100000">
                                          <p:val>
                                            <p:strVal val="#ppt_w"/>
                                          </p:val>
                                        </p:tav>
                                      </p:tavLst>
                                    </p:anim>
                                    <p:anim calcmode="lin" valueType="num">
                                      <p:cBhvr>
                                        <p:cTn id="39" dur="500" fill="hold"/>
                                        <p:tgtEl>
                                          <p:spTgt spid="12"/>
                                        </p:tgtEl>
                                        <p:attrNameLst>
                                          <p:attrName>ppt_h</p:attrName>
                                        </p:attrNameLst>
                                      </p:cBhvr>
                                      <p:tavLst>
                                        <p:tav tm="0">
                                          <p:val>
                                            <p:fltVal val="0"/>
                                          </p:val>
                                        </p:tav>
                                        <p:tav tm="100000">
                                          <p:val>
                                            <p:strVal val="#ppt_h"/>
                                          </p:val>
                                        </p:tav>
                                      </p:tavLst>
                                    </p:anim>
                                    <p:animEffect transition="in" filter="fade">
                                      <p:cBhvr>
                                        <p:cTn id="40" dur="500"/>
                                        <p:tgtEl>
                                          <p:spTgt spid="12"/>
                                        </p:tgtEl>
                                      </p:cBhvr>
                                    </p:animEffect>
                                  </p:childTnLst>
                                </p:cTn>
                              </p:par>
                              <p:par>
                                <p:cTn id="41" presetID="53" presetClass="entr" presetSubtype="16" fill="hold" grpId="0" nodeType="withEffect">
                                  <p:stCondLst>
                                    <p:cond delay="250"/>
                                  </p:stCondLst>
                                  <p:childTnLst>
                                    <p:set>
                                      <p:cBhvr>
                                        <p:cTn id="42" dur="1" fill="hold">
                                          <p:stCondLst>
                                            <p:cond delay="0"/>
                                          </p:stCondLst>
                                        </p:cTn>
                                        <p:tgtEl>
                                          <p:spTgt spid="13"/>
                                        </p:tgtEl>
                                        <p:attrNameLst>
                                          <p:attrName>style.visibility</p:attrName>
                                        </p:attrNameLst>
                                      </p:cBhvr>
                                      <p:to>
                                        <p:strVal val="visible"/>
                                      </p:to>
                                    </p:set>
                                    <p:anim calcmode="lin" valueType="num">
                                      <p:cBhvr>
                                        <p:cTn id="43" dur="500" fill="hold"/>
                                        <p:tgtEl>
                                          <p:spTgt spid="13"/>
                                        </p:tgtEl>
                                        <p:attrNameLst>
                                          <p:attrName>ppt_w</p:attrName>
                                        </p:attrNameLst>
                                      </p:cBhvr>
                                      <p:tavLst>
                                        <p:tav tm="0">
                                          <p:val>
                                            <p:fltVal val="0"/>
                                          </p:val>
                                        </p:tav>
                                        <p:tav tm="100000">
                                          <p:val>
                                            <p:strVal val="#ppt_w"/>
                                          </p:val>
                                        </p:tav>
                                      </p:tavLst>
                                    </p:anim>
                                    <p:anim calcmode="lin" valueType="num">
                                      <p:cBhvr>
                                        <p:cTn id="44" dur="500" fill="hold"/>
                                        <p:tgtEl>
                                          <p:spTgt spid="13"/>
                                        </p:tgtEl>
                                        <p:attrNameLst>
                                          <p:attrName>ppt_h</p:attrName>
                                        </p:attrNameLst>
                                      </p:cBhvr>
                                      <p:tavLst>
                                        <p:tav tm="0">
                                          <p:val>
                                            <p:fltVal val="0"/>
                                          </p:val>
                                        </p:tav>
                                        <p:tav tm="100000">
                                          <p:val>
                                            <p:strVal val="#ppt_h"/>
                                          </p:val>
                                        </p:tav>
                                      </p:tavLst>
                                    </p:anim>
                                    <p:animEffect transition="in" filter="fade">
                                      <p:cBhvr>
                                        <p:cTn id="45" dur="500"/>
                                        <p:tgtEl>
                                          <p:spTgt spid="13"/>
                                        </p:tgtEl>
                                      </p:cBhvr>
                                    </p:animEffect>
                                  </p:childTnLst>
                                </p:cTn>
                              </p:par>
                            </p:childTnLst>
                          </p:cTn>
                        </p:par>
                        <p:par>
                          <p:cTn id="46" fill="hold">
                            <p:stCondLst>
                              <p:cond delay="1250"/>
                            </p:stCondLst>
                            <p:childTnLst>
                              <p:par>
                                <p:cTn id="47" presetID="12" presetClass="entr" presetSubtype="4" fill="hold" grpId="0" nodeType="afterEffect">
                                  <p:stCondLst>
                                    <p:cond delay="0"/>
                                  </p:stCondLst>
                                  <p:childTnLst>
                                    <p:set>
                                      <p:cBhvr>
                                        <p:cTn id="48" dur="1" fill="hold">
                                          <p:stCondLst>
                                            <p:cond delay="0"/>
                                          </p:stCondLst>
                                        </p:cTn>
                                        <p:tgtEl>
                                          <p:spTgt spid="19"/>
                                        </p:tgtEl>
                                        <p:attrNameLst>
                                          <p:attrName>style.visibility</p:attrName>
                                        </p:attrNameLst>
                                      </p:cBhvr>
                                      <p:to>
                                        <p:strVal val="visible"/>
                                      </p:to>
                                    </p:set>
                                    <p:anim calcmode="lin" valueType="num">
                                      <p:cBhvr additive="base">
                                        <p:cTn id="49" dur="500"/>
                                        <p:tgtEl>
                                          <p:spTgt spid="19"/>
                                        </p:tgtEl>
                                        <p:attrNameLst>
                                          <p:attrName>ppt_y</p:attrName>
                                        </p:attrNameLst>
                                      </p:cBhvr>
                                      <p:tavLst>
                                        <p:tav tm="0">
                                          <p:val>
                                            <p:strVal val="#ppt_y+#ppt_h*1.125000"/>
                                          </p:val>
                                        </p:tav>
                                        <p:tav tm="100000">
                                          <p:val>
                                            <p:strVal val="#ppt_y"/>
                                          </p:val>
                                        </p:tav>
                                      </p:tavLst>
                                    </p:anim>
                                    <p:animEffect transition="in" filter="wipe(up)">
                                      <p:cBhvr>
                                        <p:cTn id="50" dur="500"/>
                                        <p:tgtEl>
                                          <p:spTgt spid="19"/>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2"/>
                                        </p:tgtEl>
                                        <p:attrNameLst>
                                          <p:attrName>style.visibility</p:attrName>
                                        </p:attrNameLst>
                                      </p:cBhvr>
                                      <p:to>
                                        <p:strVal val="visible"/>
                                      </p:to>
                                    </p:set>
                                    <p:anim calcmode="lin" valueType="num">
                                      <p:cBhvr>
                                        <p:cTn id="53" dur="500" fill="hold"/>
                                        <p:tgtEl>
                                          <p:spTgt spid="2"/>
                                        </p:tgtEl>
                                        <p:attrNameLst>
                                          <p:attrName>ppt_w</p:attrName>
                                        </p:attrNameLst>
                                      </p:cBhvr>
                                      <p:tavLst>
                                        <p:tav tm="0">
                                          <p:val>
                                            <p:fltVal val="0"/>
                                          </p:val>
                                        </p:tav>
                                        <p:tav tm="100000">
                                          <p:val>
                                            <p:strVal val="#ppt_w"/>
                                          </p:val>
                                        </p:tav>
                                      </p:tavLst>
                                    </p:anim>
                                    <p:anim calcmode="lin" valueType="num">
                                      <p:cBhvr>
                                        <p:cTn id="54" dur="500" fill="hold"/>
                                        <p:tgtEl>
                                          <p:spTgt spid="2"/>
                                        </p:tgtEl>
                                        <p:attrNameLst>
                                          <p:attrName>ppt_h</p:attrName>
                                        </p:attrNameLst>
                                      </p:cBhvr>
                                      <p:tavLst>
                                        <p:tav tm="0">
                                          <p:val>
                                            <p:fltVal val="0"/>
                                          </p:val>
                                        </p:tav>
                                        <p:tav tm="100000">
                                          <p:val>
                                            <p:strVal val="#ppt_h"/>
                                          </p:val>
                                        </p:tav>
                                      </p:tavLst>
                                    </p:anim>
                                    <p:animEffect transition="in" filter="fade">
                                      <p:cBhvr>
                                        <p:cTn id="55" dur="500"/>
                                        <p:tgtEl>
                                          <p:spTgt spid="2"/>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500" fill="hold"/>
                                        <p:tgtEl>
                                          <p:spTgt spid="16"/>
                                        </p:tgtEl>
                                        <p:attrNameLst>
                                          <p:attrName>ppt_w</p:attrName>
                                        </p:attrNameLst>
                                      </p:cBhvr>
                                      <p:tavLst>
                                        <p:tav tm="0">
                                          <p:val>
                                            <p:fltVal val="0"/>
                                          </p:val>
                                        </p:tav>
                                        <p:tav tm="100000">
                                          <p:val>
                                            <p:strVal val="#ppt_w"/>
                                          </p:val>
                                        </p:tav>
                                      </p:tavLst>
                                    </p:anim>
                                    <p:anim calcmode="lin" valueType="num">
                                      <p:cBhvr>
                                        <p:cTn id="59" dur="500" fill="hold"/>
                                        <p:tgtEl>
                                          <p:spTgt spid="16"/>
                                        </p:tgtEl>
                                        <p:attrNameLst>
                                          <p:attrName>ppt_h</p:attrName>
                                        </p:attrNameLst>
                                      </p:cBhvr>
                                      <p:tavLst>
                                        <p:tav tm="0">
                                          <p:val>
                                            <p:fltVal val="0"/>
                                          </p:val>
                                        </p:tav>
                                        <p:tav tm="100000">
                                          <p:val>
                                            <p:strVal val="#ppt_h"/>
                                          </p:val>
                                        </p:tav>
                                      </p:tavLst>
                                    </p:anim>
                                    <p:animEffect transition="in" filter="fade">
                                      <p:cBhvr>
                                        <p:cTn id="60" dur="500"/>
                                        <p:tgtEl>
                                          <p:spTgt spid="16"/>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20"/>
                                        </p:tgtEl>
                                        <p:attrNameLst>
                                          <p:attrName>style.visibility</p:attrName>
                                        </p:attrNameLst>
                                      </p:cBhvr>
                                      <p:to>
                                        <p:strVal val="visible"/>
                                      </p:to>
                                    </p:set>
                                    <p:anim calcmode="lin" valueType="num">
                                      <p:cBhvr>
                                        <p:cTn id="63" dur="500" fill="hold"/>
                                        <p:tgtEl>
                                          <p:spTgt spid="20"/>
                                        </p:tgtEl>
                                        <p:attrNameLst>
                                          <p:attrName>ppt_w</p:attrName>
                                        </p:attrNameLst>
                                      </p:cBhvr>
                                      <p:tavLst>
                                        <p:tav tm="0">
                                          <p:val>
                                            <p:fltVal val="0"/>
                                          </p:val>
                                        </p:tav>
                                        <p:tav tm="100000">
                                          <p:val>
                                            <p:strVal val="#ppt_w"/>
                                          </p:val>
                                        </p:tav>
                                      </p:tavLst>
                                    </p:anim>
                                    <p:anim calcmode="lin" valueType="num">
                                      <p:cBhvr>
                                        <p:cTn id="64" dur="500" fill="hold"/>
                                        <p:tgtEl>
                                          <p:spTgt spid="20"/>
                                        </p:tgtEl>
                                        <p:attrNameLst>
                                          <p:attrName>ppt_h</p:attrName>
                                        </p:attrNameLst>
                                      </p:cBhvr>
                                      <p:tavLst>
                                        <p:tav tm="0">
                                          <p:val>
                                            <p:fltVal val="0"/>
                                          </p:val>
                                        </p:tav>
                                        <p:tav tm="100000">
                                          <p:val>
                                            <p:strVal val="#ppt_h"/>
                                          </p:val>
                                        </p:tav>
                                      </p:tavLst>
                                    </p:anim>
                                    <p:animEffect transition="in" filter="fade">
                                      <p:cBhvr>
                                        <p:cTn id="65" dur="500"/>
                                        <p:tgtEl>
                                          <p:spTgt spid="20"/>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21"/>
                                        </p:tgtEl>
                                        <p:attrNameLst>
                                          <p:attrName>style.visibility</p:attrName>
                                        </p:attrNameLst>
                                      </p:cBhvr>
                                      <p:to>
                                        <p:strVal val="visible"/>
                                      </p:to>
                                    </p:set>
                                    <p:anim calcmode="lin" valueType="num">
                                      <p:cBhvr>
                                        <p:cTn id="68" dur="500" fill="hold"/>
                                        <p:tgtEl>
                                          <p:spTgt spid="21"/>
                                        </p:tgtEl>
                                        <p:attrNameLst>
                                          <p:attrName>ppt_w</p:attrName>
                                        </p:attrNameLst>
                                      </p:cBhvr>
                                      <p:tavLst>
                                        <p:tav tm="0">
                                          <p:val>
                                            <p:fltVal val="0"/>
                                          </p:val>
                                        </p:tav>
                                        <p:tav tm="100000">
                                          <p:val>
                                            <p:strVal val="#ppt_w"/>
                                          </p:val>
                                        </p:tav>
                                      </p:tavLst>
                                    </p:anim>
                                    <p:anim calcmode="lin" valueType="num">
                                      <p:cBhvr>
                                        <p:cTn id="69" dur="500" fill="hold"/>
                                        <p:tgtEl>
                                          <p:spTgt spid="21"/>
                                        </p:tgtEl>
                                        <p:attrNameLst>
                                          <p:attrName>ppt_h</p:attrName>
                                        </p:attrNameLst>
                                      </p:cBhvr>
                                      <p:tavLst>
                                        <p:tav tm="0">
                                          <p:val>
                                            <p:fltVal val="0"/>
                                          </p:val>
                                        </p:tav>
                                        <p:tav tm="100000">
                                          <p:val>
                                            <p:strVal val="#ppt_h"/>
                                          </p:val>
                                        </p:tav>
                                      </p:tavLst>
                                    </p:anim>
                                    <p:animEffect transition="in" filter="fade">
                                      <p:cBhvr>
                                        <p:cTn id="70" dur="500"/>
                                        <p:tgtEl>
                                          <p:spTgt spid="21"/>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22"/>
                                        </p:tgtEl>
                                        <p:attrNameLst>
                                          <p:attrName>style.visibility</p:attrName>
                                        </p:attrNameLst>
                                      </p:cBhvr>
                                      <p:to>
                                        <p:strVal val="visible"/>
                                      </p:to>
                                    </p:set>
                                    <p:anim calcmode="lin" valueType="num">
                                      <p:cBhvr>
                                        <p:cTn id="73" dur="500" fill="hold"/>
                                        <p:tgtEl>
                                          <p:spTgt spid="22"/>
                                        </p:tgtEl>
                                        <p:attrNameLst>
                                          <p:attrName>ppt_w</p:attrName>
                                        </p:attrNameLst>
                                      </p:cBhvr>
                                      <p:tavLst>
                                        <p:tav tm="0">
                                          <p:val>
                                            <p:fltVal val="0"/>
                                          </p:val>
                                        </p:tav>
                                        <p:tav tm="100000">
                                          <p:val>
                                            <p:strVal val="#ppt_w"/>
                                          </p:val>
                                        </p:tav>
                                      </p:tavLst>
                                    </p:anim>
                                    <p:anim calcmode="lin" valueType="num">
                                      <p:cBhvr>
                                        <p:cTn id="74" dur="500" fill="hold"/>
                                        <p:tgtEl>
                                          <p:spTgt spid="22"/>
                                        </p:tgtEl>
                                        <p:attrNameLst>
                                          <p:attrName>ppt_h</p:attrName>
                                        </p:attrNameLst>
                                      </p:cBhvr>
                                      <p:tavLst>
                                        <p:tav tm="0">
                                          <p:val>
                                            <p:fltVal val="0"/>
                                          </p:val>
                                        </p:tav>
                                        <p:tav tm="100000">
                                          <p:val>
                                            <p:strVal val="#ppt_h"/>
                                          </p:val>
                                        </p:tav>
                                      </p:tavLst>
                                    </p:anim>
                                    <p:animEffect transition="in" filter="fade">
                                      <p:cBhvr>
                                        <p:cTn id="7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5" grpId="0" animBg="1"/>
      <p:bldP spid="10" grpId="0" animBg="1"/>
      <p:bldP spid="11" grpId="0" animBg="1"/>
      <p:bldP spid="12" grpId="0" animBg="1"/>
      <p:bldP spid="13" grpId="0" animBg="1"/>
      <p:bldP spid="14" grpId="0" animBg="1"/>
      <p:bldP spid="17" grpId="0"/>
      <p:bldP spid="18" grpId="0"/>
      <p:bldP spid="19" grpId="0"/>
      <p:bldP spid="2" grpId="0"/>
      <p:bldP spid="16" grpId="0"/>
      <p:bldP spid="20" grpId="0"/>
      <p:bldP spid="21" grpId="0"/>
      <p:bldP spid="2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0">
            <a:extLst>
              <a:ext uri="{FF2B5EF4-FFF2-40B4-BE49-F238E27FC236}">
                <a16:creationId xmlns:a16="http://schemas.microsoft.com/office/drawing/2014/main" xmlns="" id="{BA8EA202-F87D-45AF-91DB-F2B3A7B8F57B}"/>
              </a:ext>
            </a:extLst>
          </p:cNvPr>
          <p:cNvSpPr txBox="1"/>
          <p:nvPr/>
        </p:nvSpPr>
        <p:spPr>
          <a:xfrm>
            <a:off x="6063021" y="2282697"/>
            <a:ext cx="5513936" cy="1200329"/>
          </a:xfrm>
          <a:prstGeom prst="rect">
            <a:avLst/>
          </a:prstGeom>
          <a:noFill/>
        </p:spPr>
        <p:txBody>
          <a:bodyPr wrap="square" rtlCol="0">
            <a:spAutoFit/>
          </a:bodyPr>
          <a:lstStyle/>
          <a:p>
            <a:pPr defTabSz="228600"/>
            <a:r>
              <a:rPr lang="en-US" altLang="zh-CN" sz="7200" dirty="0" smtClean="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rPr>
              <a:t>PART FOUR</a:t>
            </a:r>
            <a:endParaRPr lang="zh-CN" altLang="en-US" sz="7200" dirty="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sp>
        <p:nvSpPr>
          <p:cNvPr id="35" name="文本框 34"/>
          <p:cNvSpPr txBox="1"/>
          <p:nvPr/>
        </p:nvSpPr>
        <p:spPr>
          <a:xfrm>
            <a:off x="5981376" y="2759402"/>
            <a:ext cx="4407876" cy="935641"/>
          </a:xfrm>
          <a:prstGeom prst="rect">
            <a:avLst/>
          </a:prstGeom>
          <a:noFill/>
        </p:spPr>
        <p:txBody>
          <a:bodyPr wrap="square" rtlCol="0">
            <a:spAutoFit/>
          </a:bodyPr>
          <a:lstStyle/>
          <a:p>
            <a:pPr>
              <a:lnSpc>
                <a:spcPct val="130000"/>
              </a:lnSpc>
            </a:pPr>
            <a:r>
              <a:rPr lang="zh-CN" altLang="en-US" sz="4800" b="1" dirty="0" smtClean="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工作不足之处</a:t>
            </a:r>
            <a:endParaRPr lang="zh-CN" altLang="en-US" sz="4800" b="1" dirty="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6" name="矩形 35"/>
          <p:cNvSpPr/>
          <p:nvPr/>
        </p:nvSpPr>
        <p:spPr>
          <a:xfrm>
            <a:off x="6162200" y="4663730"/>
            <a:ext cx="387976" cy="79048"/>
          </a:xfrm>
          <a:prstGeom prst="rect">
            <a:avLst/>
          </a:prstGeom>
          <a:solidFill>
            <a:srgbClr val="3F3F3F"/>
          </a:soli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latin typeface="字魂105号-简雅黑" panose="00000500000000000000" pitchFamily="2" charset="-122"/>
              <a:ea typeface="字魂105号-简雅黑" panose="00000500000000000000" pitchFamily="2" charset="-122"/>
            </a:endParaRPr>
          </a:p>
        </p:txBody>
      </p:sp>
      <p:sp>
        <p:nvSpPr>
          <p:cNvPr id="40" name="Rectangle 3"/>
          <p:cNvSpPr>
            <a:spLocks/>
          </p:cNvSpPr>
          <p:nvPr/>
        </p:nvSpPr>
        <p:spPr bwMode="auto">
          <a:xfrm>
            <a:off x="6110048" y="3725444"/>
            <a:ext cx="4960721" cy="6463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45720" rIns="45720">
            <a:spAutoFit/>
          </a:bodyPr>
          <a:lstStyle>
            <a:lvl1pPr>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1pPr>
            <a:lvl2pPr marL="742950" indent="-28575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2pPr>
            <a:lvl3pPr marL="11430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3pPr>
            <a:lvl4pPr marL="16002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4pPr>
            <a:lvl5pPr marL="20574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5pPr>
            <a:lvl6pPr marL="25146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6pPr>
            <a:lvl7pPr marL="29718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7pPr>
            <a:lvl8pPr marL="34290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8pPr>
            <a:lvl9pPr marL="38862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9pPr>
          </a:lstStyle>
          <a:p>
            <a:pPr eaLnBrk="1">
              <a:lnSpc>
                <a:spcPct val="120000"/>
              </a:lnSpc>
              <a:spcBef>
                <a:spcPct val="0"/>
              </a:spcBef>
              <a:buSzTx/>
              <a:buFontTx/>
              <a:buNone/>
            </a:pP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Lorem ipsum dolor sit amet, consectetuer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dipiscing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elit, sed diam </a:t>
            </a:r>
            <a:endParaRPr lang="en-US"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a:p>
            <a:pPr eaLnBrk="1">
              <a:lnSpc>
                <a:spcPct val="120000"/>
              </a:lnSpc>
              <a:spcBef>
                <a:spcPct val="0"/>
              </a:spcBef>
              <a:buSzTx/>
              <a:buFontTx/>
              <a:buNone/>
            </a:pP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nonummy nibheuismod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tincidunt ut laoreet dolore magna aliquam erat volutpat. Ut wisi enim ad minim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veniam</a:t>
            </a:r>
            <a:endPar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p:txBody>
      </p:sp>
      <p:sp>
        <p:nvSpPr>
          <p:cNvPr id="11" name="矩形 10"/>
          <p:cNvSpPr/>
          <p:nvPr/>
        </p:nvSpPr>
        <p:spPr>
          <a:xfrm>
            <a:off x="0" y="0"/>
            <a:ext cx="3804557" cy="6858000"/>
          </a:xfrm>
          <a:prstGeom prst="rect">
            <a:avLst/>
          </a:prstGeom>
          <a:blipFill dpi="0" rotWithShape="1">
            <a:blip r:embed="rId3" cstate="print">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a:stretch>
              <a:fillRect l="-1792" r="-407800"/>
            </a:stretch>
          </a:blipFill>
          <a:ln>
            <a:noFill/>
          </a:ln>
          <a:effectLst>
            <a:outerShdw blurRad="1016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523349" y="2152071"/>
            <a:ext cx="2557400" cy="2885494"/>
            <a:chOff x="5701933" y="2189950"/>
            <a:chExt cx="1230989" cy="1388917"/>
          </a:xfrm>
        </p:grpSpPr>
        <p:sp>
          <p:nvSpPr>
            <p:cNvPr id="10" name="Freeform 5"/>
            <p:cNvSpPr>
              <a:spLocks/>
            </p:cNvSpPr>
            <p:nvPr/>
          </p:nvSpPr>
          <p:spPr bwMode="auto">
            <a:xfrm rot="16200000">
              <a:off x="5622969" y="2268914"/>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6000" dirty="0">
                <a:solidFill>
                  <a:schemeClr val="tx1">
                    <a:lumMod val="75000"/>
                    <a:lumOff val="25000"/>
                  </a:schemeClr>
                </a:solidFill>
                <a:ea typeface="字魂105号-简雅黑" panose="00000500000000000000" pitchFamily="2" charset="-122"/>
              </a:endParaRPr>
            </a:p>
          </p:txBody>
        </p:sp>
        <p:sp>
          <p:nvSpPr>
            <p:cNvPr id="14" name="文本框 13"/>
            <p:cNvSpPr txBox="1"/>
            <p:nvPr/>
          </p:nvSpPr>
          <p:spPr>
            <a:xfrm>
              <a:off x="5940381" y="2423278"/>
              <a:ext cx="699220" cy="755547"/>
            </a:xfrm>
            <a:prstGeom prst="rect">
              <a:avLst/>
            </a:prstGeom>
            <a:noFill/>
          </p:spPr>
          <p:txBody>
            <a:bodyPr wrap="none" rtlCol="0">
              <a:spAutoFit/>
            </a:bodyPr>
            <a:lstStyle/>
            <a:p>
              <a:pPr algn="ctr"/>
              <a:r>
                <a:rPr lang="en-US" altLang="zh-CN" sz="9600" dirty="0" smtClean="0">
                  <a:solidFill>
                    <a:schemeClr val="bg1"/>
                  </a:solidFill>
                  <a:latin typeface="字魂45号-冰宇雅宋" panose="00000500000000000000" pitchFamily="2" charset="-122"/>
                  <a:ea typeface="字魂45号-冰宇雅宋" panose="00000500000000000000" pitchFamily="2" charset="-122"/>
                </a:rPr>
                <a:t>04</a:t>
              </a:r>
              <a:endParaRPr lang="zh-CN" altLang="en-US" sz="9600" dirty="0">
                <a:solidFill>
                  <a:schemeClr val="bg1"/>
                </a:solidFill>
                <a:latin typeface="字魂45号-冰宇雅宋" panose="00000500000000000000" pitchFamily="2" charset="-122"/>
                <a:ea typeface="字魂45号-冰宇雅宋" panose="00000500000000000000" pitchFamily="2" charset="-122"/>
              </a:endParaRPr>
            </a:p>
          </p:txBody>
        </p:sp>
      </p:grpSp>
    </p:spTree>
    <p:extLst>
      <p:ext uri="{BB962C8B-B14F-4D97-AF65-F5344CB8AC3E}">
        <p14:creationId xmlns:p14="http://schemas.microsoft.com/office/powerpoint/2010/main" val="3823966088"/>
      </p:ext>
    </p:ext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strips(downRight)">
                                      <p:cBhvr>
                                        <p:cTn id="7" dur="500"/>
                                        <p:tgtEl>
                                          <p:spTgt spid="11"/>
                                        </p:tgtEl>
                                      </p:cBhvr>
                                    </p:animEffect>
                                  </p:childTnLst>
                                </p:cTn>
                              </p:par>
                              <p:par>
                                <p:cTn id="8" presetID="53" presetClass="entr" presetSubtype="16"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par>
                                <p:cTn id="13" presetID="16" presetClass="entr" presetSubtype="21" fill="hold" grpId="0" nodeType="withEffect">
                                  <p:stCondLst>
                                    <p:cond delay="750"/>
                                  </p:stCondLst>
                                  <p:childTnLst>
                                    <p:set>
                                      <p:cBhvr>
                                        <p:cTn id="14" dur="1" fill="hold">
                                          <p:stCondLst>
                                            <p:cond delay="0"/>
                                          </p:stCondLst>
                                        </p:cTn>
                                        <p:tgtEl>
                                          <p:spTgt spid="34"/>
                                        </p:tgtEl>
                                        <p:attrNameLst>
                                          <p:attrName>style.visibility</p:attrName>
                                        </p:attrNameLst>
                                      </p:cBhvr>
                                      <p:to>
                                        <p:strVal val="visible"/>
                                      </p:to>
                                    </p:set>
                                    <p:animEffect transition="in" filter="barn(inVertical)">
                                      <p:cBhvr>
                                        <p:cTn id="15" dur="500"/>
                                        <p:tgtEl>
                                          <p:spTgt spid="34"/>
                                        </p:tgtEl>
                                      </p:cBhvr>
                                    </p:animEffect>
                                  </p:childTnLst>
                                </p:cTn>
                              </p:par>
                              <p:par>
                                <p:cTn id="16" presetID="41" presetClass="entr" presetSubtype="0" fill="hold" grpId="0" nodeType="withEffect">
                                  <p:stCondLst>
                                    <p:cond delay="1250"/>
                                  </p:stCondLst>
                                  <p:iterate type="lt">
                                    <p:tmPct val="10000"/>
                                  </p:iterate>
                                  <p:childTnLst>
                                    <p:set>
                                      <p:cBhvr>
                                        <p:cTn id="17" dur="1" fill="hold">
                                          <p:stCondLst>
                                            <p:cond delay="0"/>
                                          </p:stCondLst>
                                        </p:cTn>
                                        <p:tgtEl>
                                          <p:spTgt spid="35"/>
                                        </p:tgtEl>
                                        <p:attrNameLst>
                                          <p:attrName>style.visibility</p:attrName>
                                        </p:attrNameLst>
                                      </p:cBhvr>
                                      <p:to>
                                        <p:strVal val="visible"/>
                                      </p:to>
                                    </p:set>
                                    <p:anim calcmode="lin" valueType="num">
                                      <p:cBhvr>
                                        <p:cTn id="18" dur="75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9" dur="750" fill="hold"/>
                                        <p:tgtEl>
                                          <p:spTgt spid="35"/>
                                        </p:tgtEl>
                                        <p:attrNameLst>
                                          <p:attrName>ppt_y</p:attrName>
                                        </p:attrNameLst>
                                      </p:cBhvr>
                                      <p:tavLst>
                                        <p:tav tm="0">
                                          <p:val>
                                            <p:strVal val="#ppt_y"/>
                                          </p:val>
                                        </p:tav>
                                        <p:tav tm="100000">
                                          <p:val>
                                            <p:strVal val="#ppt_y"/>
                                          </p:val>
                                        </p:tav>
                                      </p:tavLst>
                                    </p:anim>
                                    <p:anim calcmode="lin" valueType="num">
                                      <p:cBhvr>
                                        <p:cTn id="20" dur="75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1" dur="75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22" dur="750" tmFilter="0,0; .5, 1; 1, 1"/>
                                        <p:tgtEl>
                                          <p:spTgt spid="35"/>
                                        </p:tgtEl>
                                      </p:cBhvr>
                                    </p:animEffect>
                                  </p:childTnLst>
                                </p:cTn>
                              </p:par>
                              <p:par>
                                <p:cTn id="23" presetID="16" presetClass="entr" presetSubtype="37" fill="hold" grpId="0" nodeType="withEffect">
                                  <p:stCondLst>
                                    <p:cond delay="1750"/>
                                  </p:stCondLst>
                                  <p:childTnLst>
                                    <p:set>
                                      <p:cBhvr>
                                        <p:cTn id="24" dur="1" fill="hold">
                                          <p:stCondLst>
                                            <p:cond delay="0"/>
                                          </p:stCondLst>
                                        </p:cTn>
                                        <p:tgtEl>
                                          <p:spTgt spid="36"/>
                                        </p:tgtEl>
                                        <p:attrNameLst>
                                          <p:attrName>style.visibility</p:attrName>
                                        </p:attrNameLst>
                                      </p:cBhvr>
                                      <p:to>
                                        <p:strVal val="visible"/>
                                      </p:to>
                                    </p:set>
                                    <p:animEffect transition="in" filter="barn(outVertical)">
                                      <p:cBhvr>
                                        <p:cTn id="25" dur="500"/>
                                        <p:tgtEl>
                                          <p:spTgt spid="36"/>
                                        </p:tgtEl>
                                      </p:cBhvr>
                                    </p:animEffect>
                                  </p:childTnLst>
                                </p:cTn>
                              </p:par>
                              <p:par>
                                <p:cTn id="26" presetID="42" presetClass="entr" presetSubtype="0" fill="hold" grpId="0" nodeType="withEffect">
                                  <p:stCondLst>
                                    <p:cond delay="125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1000"/>
                                        <p:tgtEl>
                                          <p:spTgt spid="40"/>
                                        </p:tgtEl>
                                      </p:cBhvr>
                                    </p:animEffect>
                                    <p:anim calcmode="lin" valueType="num">
                                      <p:cBhvr>
                                        <p:cTn id="29" dur="1000" fill="hold"/>
                                        <p:tgtEl>
                                          <p:spTgt spid="40"/>
                                        </p:tgtEl>
                                        <p:attrNameLst>
                                          <p:attrName>ppt_x</p:attrName>
                                        </p:attrNameLst>
                                      </p:cBhvr>
                                      <p:tavLst>
                                        <p:tav tm="0">
                                          <p:val>
                                            <p:strVal val="#ppt_x"/>
                                          </p:val>
                                        </p:tav>
                                        <p:tav tm="100000">
                                          <p:val>
                                            <p:strVal val="#ppt_x"/>
                                          </p:val>
                                        </p:tav>
                                      </p:tavLst>
                                    </p:anim>
                                    <p:anim calcmode="lin" valueType="num">
                                      <p:cBhvr>
                                        <p:cTn id="30"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40" grpId="0"/>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1689635" y="4274649"/>
            <a:ext cx="2481852" cy="1139165"/>
            <a:chOff x="2290110" y="597930"/>
            <a:chExt cx="1861389" cy="854374"/>
          </a:xfrm>
          <a:effectLst/>
        </p:grpSpPr>
        <p:sp>
          <p:nvSpPr>
            <p:cNvPr id="32" name="文本框 31"/>
            <p:cNvSpPr txBox="1"/>
            <p:nvPr/>
          </p:nvSpPr>
          <p:spPr bwMode="auto">
            <a:xfrm>
              <a:off x="2290110" y="788660"/>
              <a:ext cx="1861389" cy="663644"/>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algn="ctr">
                <a:lnSpc>
                  <a:spcPct val="150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这里可以输入一下简单的概括性的内容</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文字用户</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可以在投影机</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或算</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机上进行</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演示</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33" name="文本框 24"/>
            <p:cNvSpPr txBox="1">
              <a:spLocks noChangeArrowheads="1"/>
            </p:cNvSpPr>
            <p:nvPr/>
          </p:nvSpPr>
          <p:spPr bwMode="auto">
            <a:xfrm>
              <a:off x="2492660" y="597930"/>
              <a:ext cx="1456289" cy="22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1219170" fontAlgn="base">
                <a:lnSpc>
                  <a:spcPts val="1600"/>
                </a:lnSpc>
                <a:spcBef>
                  <a:spcPct val="0"/>
                </a:spcBef>
                <a:spcAft>
                  <a:spcPct val="0"/>
                </a:spcAft>
              </a:pPr>
              <a:r>
                <a:rPr lang="zh-CN" altLang="en-US" sz="1600" b="1" dirty="0" smtClean="0">
                  <a:solidFill>
                    <a:schemeClr val="tx1">
                      <a:lumMod val="65000"/>
                      <a:lumOff val="35000"/>
                    </a:schemeClr>
                  </a:solidFill>
                  <a:latin typeface="字魂105号-简雅黑" panose="00000500000000000000" pitchFamily="2" charset="-122"/>
                  <a:ea typeface="字魂105号-简雅黑" panose="00000500000000000000" pitchFamily="2" charset="-122"/>
                  <a:cs typeface="Arial" panose="020B0604020202020204" pitchFamily="34" charset="0"/>
                </a:rPr>
                <a:t>专业设计水品</a:t>
              </a:r>
              <a:endParaRPr lang="zh-CN" altLang="en-US" sz="1600" b="1" dirty="0">
                <a:solidFill>
                  <a:schemeClr val="tx1">
                    <a:lumMod val="65000"/>
                    <a:lumOff val="35000"/>
                  </a:schemeClr>
                </a:solidFill>
                <a:latin typeface="字魂105号-简雅黑" panose="00000500000000000000" pitchFamily="2" charset="-122"/>
                <a:ea typeface="字魂105号-简雅黑" panose="00000500000000000000" pitchFamily="2" charset="-122"/>
                <a:cs typeface="Arial" panose="020B0604020202020204" pitchFamily="34" charset="0"/>
              </a:endParaRPr>
            </a:p>
          </p:txBody>
        </p:sp>
      </p:grpSp>
      <p:sp>
        <p:nvSpPr>
          <p:cNvPr id="34" name="矩形 33"/>
          <p:cNvSpPr/>
          <p:nvPr/>
        </p:nvSpPr>
        <p:spPr>
          <a:xfrm>
            <a:off x="1425587" y="2276780"/>
            <a:ext cx="1490780" cy="1370033"/>
          </a:xfrm>
          <a:prstGeom prst="rect">
            <a:avLst/>
          </a:prstGeom>
          <a:noFill/>
          <a:ln w="25400">
            <a:solidFill>
              <a:schemeClr val="bg1">
                <a:lumMod val="6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35" name="矩形 34"/>
          <p:cNvSpPr/>
          <p:nvPr/>
        </p:nvSpPr>
        <p:spPr>
          <a:xfrm>
            <a:off x="3021313" y="2276780"/>
            <a:ext cx="1490780" cy="1370033"/>
          </a:xfrm>
          <a:prstGeom prst="rect">
            <a:avLst/>
          </a:prstGeom>
          <a:noFill/>
          <a:ln w="25400">
            <a:solidFill>
              <a:schemeClr val="bg1">
                <a:lumMod val="6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36" name="矩形 35"/>
          <p:cNvSpPr/>
          <p:nvPr/>
        </p:nvSpPr>
        <p:spPr>
          <a:xfrm>
            <a:off x="4617039" y="2276780"/>
            <a:ext cx="1490780" cy="1370033"/>
          </a:xfrm>
          <a:prstGeom prst="rect">
            <a:avLst/>
          </a:prstGeom>
          <a:noFill/>
          <a:ln w="25400">
            <a:solidFill>
              <a:schemeClr val="bg1">
                <a:lumMod val="6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37" name="矩形 36"/>
          <p:cNvSpPr/>
          <p:nvPr/>
        </p:nvSpPr>
        <p:spPr>
          <a:xfrm>
            <a:off x="6212765" y="2276780"/>
            <a:ext cx="1490780" cy="1370033"/>
          </a:xfrm>
          <a:prstGeom prst="rect">
            <a:avLst/>
          </a:prstGeom>
          <a:noFill/>
          <a:ln w="25400">
            <a:solidFill>
              <a:schemeClr val="bg1">
                <a:lumMod val="6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38" name="矩形 37"/>
          <p:cNvSpPr/>
          <p:nvPr/>
        </p:nvSpPr>
        <p:spPr>
          <a:xfrm>
            <a:off x="7808491" y="2276780"/>
            <a:ext cx="1490780" cy="1370033"/>
          </a:xfrm>
          <a:prstGeom prst="rect">
            <a:avLst/>
          </a:prstGeom>
          <a:noFill/>
          <a:ln w="25400">
            <a:solidFill>
              <a:schemeClr val="bg1">
                <a:lumMod val="6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39" name="矩形 38"/>
          <p:cNvSpPr/>
          <p:nvPr/>
        </p:nvSpPr>
        <p:spPr>
          <a:xfrm>
            <a:off x="9404215" y="2276780"/>
            <a:ext cx="1490780" cy="1370033"/>
          </a:xfrm>
          <a:prstGeom prst="rect">
            <a:avLst/>
          </a:prstGeom>
          <a:noFill/>
          <a:ln w="25400">
            <a:solidFill>
              <a:schemeClr val="bg1">
                <a:lumMod val="6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40" name="矩形 39"/>
          <p:cNvSpPr/>
          <p:nvPr/>
        </p:nvSpPr>
        <p:spPr>
          <a:xfrm>
            <a:off x="2205739" y="2687446"/>
            <a:ext cx="1495364" cy="547244"/>
          </a:xfrm>
          <a:prstGeom prst="rect">
            <a:avLst/>
          </a:prstGeom>
          <a:gradFill>
            <a:gsLst>
              <a:gs pos="0">
                <a:srgbClr val="32A8E4"/>
              </a:gs>
              <a:gs pos="87000">
                <a:srgbClr val="1959C9"/>
              </a:gs>
            </a:gsLst>
            <a:lin ang="2700000" scaled="0"/>
          </a:gradFill>
          <a:ln>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bg1"/>
                </a:solidFill>
                <a:latin typeface="字魂105号-简雅黑" panose="00000500000000000000" pitchFamily="2" charset="-122"/>
                <a:ea typeface="字魂105号-简雅黑" panose="00000500000000000000" pitchFamily="2" charset="-122"/>
              </a:rPr>
              <a:t>管理不足</a:t>
            </a: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sp>
        <p:nvSpPr>
          <p:cNvPr id="41" name="矩形 40"/>
          <p:cNvSpPr/>
          <p:nvPr/>
        </p:nvSpPr>
        <p:spPr>
          <a:xfrm>
            <a:off x="5413229" y="2687446"/>
            <a:ext cx="1495364" cy="547244"/>
          </a:xfrm>
          <a:prstGeom prst="rect">
            <a:avLst/>
          </a:prstGeom>
          <a:solidFill>
            <a:srgbClr val="4B4B4B"/>
          </a:solidFill>
          <a:ln>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bg1"/>
                </a:solidFill>
                <a:latin typeface="字魂105号-简雅黑" panose="00000500000000000000" pitchFamily="2" charset="-122"/>
                <a:ea typeface="字魂105号-简雅黑" panose="00000500000000000000" pitchFamily="2" charset="-122"/>
              </a:rPr>
              <a:t>培训不足</a:t>
            </a: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sp>
        <p:nvSpPr>
          <p:cNvPr id="42" name="矩形 41"/>
          <p:cNvSpPr/>
          <p:nvPr/>
        </p:nvSpPr>
        <p:spPr>
          <a:xfrm>
            <a:off x="8620719" y="2687446"/>
            <a:ext cx="1495364" cy="547244"/>
          </a:xfrm>
          <a:prstGeom prst="rect">
            <a:avLst/>
          </a:prstGeom>
          <a:gradFill>
            <a:gsLst>
              <a:gs pos="0">
                <a:srgbClr val="32A8E4"/>
              </a:gs>
              <a:gs pos="87000">
                <a:srgbClr val="1959C9"/>
              </a:gs>
            </a:gsLst>
            <a:lin ang="2700000" scaled="0"/>
          </a:gradFill>
          <a:ln>
            <a:noFill/>
          </a:ln>
          <a:effectLst>
            <a:outerShdw blurRad="254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bg1"/>
                </a:solidFill>
                <a:latin typeface="字魂105号-简雅黑" panose="00000500000000000000" pitchFamily="2" charset="-122"/>
                <a:ea typeface="字魂105号-简雅黑" panose="00000500000000000000" pitchFamily="2" charset="-122"/>
              </a:rPr>
              <a:t>交流不足</a:t>
            </a: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grpSp>
        <p:nvGrpSpPr>
          <p:cNvPr id="43" name="组合 42"/>
          <p:cNvGrpSpPr/>
          <p:nvPr/>
        </p:nvGrpSpPr>
        <p:grpSpPr>
          <a:xfrm>
            <a:off x="4935004" y="4274649"/>
            <a:ext cx="2481852" cy="1139165"/>
            <a:chOff x="2290110" y="597930"/>
            <a:chExt cx="1861389" cy="854374"/>
          </a:xfrm>
          <a:effectLst/>
        </p:grpSpPr>
        <p:sp>
          <p:nvSpPr>
            <p:cNvPr id="44" name="文本框 43"/>
            <p:cNvSpPr txBox="1"/>
            <p:nvPr/>
          </p:nvSpPr>
          <p:spPr bwMode="auto">
            <a:xfrm>
              <a:off x="2290110" y="788660"/>
              <a:ext cx="1861389" cy="663644"/>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algn="ctr">
                <a:lnSpc>
                  <a:spcPct val="150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这里可以输入一下简单的概括性的内容</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文字用户</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可以在投影机</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或算</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机上进行</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演示</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45" name="文本框 24"/>
            <p:cNvSpPr txBox="1">
              <a:spLocks noChangeArrowheads="1"/>
            </p:cNvSpPr>
            <p:nvPr/>
          </p:nvSpPr>
          <p:spPr bwMode="auto">
            <a:xfrm>
              <a:off x="2492660" y="597930"/>
              <a:ext cx="1456289" cy="22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1219170" fontAlgn="base">
                <a:lnSpc>
                  <a:spcPts val="1600"/>
                </a:lnSpc>
                <a:spcBef>
                  <a:spcPct val="0"/>
                </a:spcBef>
                <a:spcAft>
                  <a:spcPct val="0"/>
                </a:spcAft>
              </a:pPr>
              <a:r>
                <a:rPr lang="zh-CN" altLang="en-US" sz="1600" b="1" dirty="0" smtClean="0">
                  <a:solidFill>
                    <a:schemeClr val="tx1">
                      <a:lumMod val="65000"/>
                      <a:lumOff val="35000"/>
                    </a:schemeClr>
                  </a:solidFill>
                  <a:latin typeface="字魂105号-简雅黑" panose="00000500000000000000" pitchFamily="2" charset="-122"/>
                  <a:ea typeface="字魂105号-简雅黑" panose="00000500000000000000" pitchFamily="2" charset="-122"/>
                  <a:cs typeface="Arial" panose="020B0604020202020204" pitchFamily="34" charset="0"/>
                </a:rPr>
                <a:t>领先设计水品</a:t>
              </a:r>
              <a:endParaRPr lang="zh-CN" altLang="en-US" sz="1600" b="1" dirty="0">
                <a:solidFill>
                  <a:schemeClr val="tx1">
                    <a:lumMod val="65000"/>
                    <a:lumOff val="35000"/>
                  </a:schemeClr>
                </a:solidFill>
                <a:latin typeface="字魂105号-简雅黑" panose="00000500000000000000" pitchFamily="2" charset="-122"/>
                <a:ea typeface="字魂105号-简雅黑" panose="00000500000000000000" pitchFamily="2" charset="-122"/>
                <a:cs typeface="Arial" panose="020B0604020202020204" pitchFamily="34" charset="0"/>
              </a:endParaRPr>
            </a:p>
          </p:txBody>
        </p:sp>
      </p:grpSp>
      <p:grpSp>
        <p:nvGrpSpPr>
          <p:cNvPr id="46" name="组合 45"/>
          <p:cNvGrpSpPr/>
          <p:nvPr/>
        </p:nvGrpSpPr>
        <p:grpSpPr>
          <a:xfrm>
            <a:off x="8180372" y="4274649"/>
            <a:ext cx="2481852" cy="1139165"/>
            <a:chOff x="2290110" y="597930"/>
            <a:chExt cx="1861389" cy="854374"/>
          </a:xfrm>
          <a:effectLst/>
        </p:grpSpPr>
        <p:sp>
          <p:nvSpPr>
            <p:cNvPr id="47" name="文本框 46"/>
            <p:cNvSpPr txBox="1"/>
            <p:nvPr/>
          </p:nvSpPr>
          <p:spPr bwMode="auto">
            <a:xfrm>
              <a:off x="2290110" y="788660"/>
              <a:ext cx="1861389" cy="663644"/>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algn="ctr">
                <a:lnSpc>
                  <a:spcPct val="150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这里可以输入一下简单的概括性的内容</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文字用户</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可以在投影机</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或算</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机上进行</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演示</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48" name="文本框 24"/>
            <p:cNvSpPr txBox="1">
              <a:spLocks noChangeArrowheads="1"/>
            </p:cNvSpPr>
            <p:nvPr/>
          </p:nvSpPr>
          <p:spPr bwMode="auto">
            <a:xfrm>
              <a:off x="2492660" y="597930"/>
              <a:ext cx="1456289" cy="223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defTabSz="1219170" fontAlgn="base">
                <a:lnSpc>
                  <a:spcPts val="1600"/>
                </a:lnSpc>
                <a:spcBef>
                  <a:spcPct val="0"/>
                </a:spcBef>
                <a:spcAft>
                  <a:spcPct val="0"/>
                </a:spcAft>
              </a:pPr>
              <a:r>
                <a:rPr lang="zh-CN" altLang="en-US" sz="1600" b="1" dirty="0" smtClean="0">
                  <a:solidFill>
                    <a:schemeClr val="tx1">
                      <a:lumMod val="65000"/>
                      <a:lumOff val="35000"/>
                    </a:schemeClr>
                  </a:solidFill>
                  <a:latin typeface="字魂105号-简雅黑" panose="00000500000000000000" pitchFamily="2" charset="-122"/>
                  <a:ea typeface="字魂105号-简雅黑" panose="00000500000000000000" pitchFamily="2" charset="-122"/>
                  <a:cs typeface="Arial" panose="020B0604020202020204" pitchFamily="34" charset="0"/>
                </a:rPr>
                <a:t>创意设计水平</a:t>
              </a:r>
              <a:endParaRPr lang="zh-CN" altLang="en-US" sz="1600" b="1" dirty="0">
                <a:solidFill>
                  <a:schemeClr val="tx1">
                    <a:lumMod val="65000"/>
                    <a:lumOff val="35000"/>
                  </a:schemeClr>
                </a:solidFill>
                <a:latin typeface="字魂105号-简雅黑" panose="00000500000000000000" pitchFamily="2" charset="-122"/>
                <a:ea typeface="字魂105号-简雅黑" panose="00000500000000000000" pitchFamily="2" charset="-122"/>
                <a:cs typeface="Arial" panose="020B0604020202020204" pitchFamily="34" charset="0"/>
              </a:endParaRPr>
            </a:p>
          </p:txBody>
        </p:sp>
      </p:grpSp>
      <p:grpSp>
        <p:nvGrpSpPr>
          <p:cNvPr id="23" name="组合 22"/>
          <p:cNvGrpSpPr/>
          <p:nvPr/>
        </p:nvGrpSpPr>
        <p:grpSpPr>
          <a:xfrm>
            <a:off x="1078019" y="375387"/>
            <a:ext cx="2590060" cy="611761"/>
            <a:chOff x="1131807" y="294705"/>
            <a:chExt cx="2590060" cy="611761"/>
          </a:xfrm>
        </p:grpSpPr>
        <p:sp>
          <p:nvSpPr>
            <p:cNvPr id="24" name="矩形 23"/>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经验不足</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25" name="文本框 24"/>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726588137"/>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1+#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500" fill="hold"/>
                                        <p:tgtEl>
                                          <p:spTgt spid="43"/>
                                        </p:tgtEl>
                                        <p:attrNameLst>
                                          <p:attrName>ppt_x</p:attrName>
                                        </p:attrNameLst>
                                      </p:cBhvr>
                                      <p:tavLst>
                                        <p:tav tm="0">
                                          <p:val>
                                            <p:strVal val="1+#ppt_w/2"/>
                                          </p:val>
                                        </p:tav>
                                        <p:tav tm="100000">
                                          <p:val>
                                            <p:strVal val="#ppt_x"/>
                                          </p:val>
                                        </p:tav>
                                      </p:tavLst>
                                    </p:anim>
                                    <p:anim calcmode="lin" valueType="num">
                                      <p:cBhvr additive="base">
                                        <p:cTn id="12" dur="500" fill="hold"/>
                                        <p:tgtEl>
                                          <p:spTgt spid="4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additive="base">
                                        <p:cTn id="15" dur="500" fill="hold"/>
                                        <p:tgtEl>
                                          <p:spTgt spid="46"/>
                                        </p:tgtEl>
                                        <p:attrNameLst>
                                          <p:attrName>ppt_x</p:attrName>
                                        </p:attrNameLst>
                                      </p:cBhvr>
                                      <p:tavLst>
                                        <p:tav tm="0">
                                          <p:val>
                                            <p:strVal val="1+#ppt_w/2"/>
                                          </p:val>
                                        </p:tav>
                                        <p:tav tm="100000">
                                          <p:val>
                                            <p:strVal val="#ppt_x"/>
                                          </p:val>
                                        </p:tav>
                                      </p:tavLst>
                                    </p:anim>
                                    <p:anim calcmode="lin" valueType="num">
                                      <p:cBhvr additive="base">
                                        <p:cTn id="16" dur="500" fill="hold"/>
                                        <p:tgtEl>
                                          <p:spTgt spid="46"/>
                                        </p:tgtEl>
                                        <p:attrNameLst>
                                          <p:attrName>ppt_y</p:attrName>
                                        </p:attrNameLst>
                                      </p:cBhvr>
                                      <p:tavLst>
                                        <p:tav tm="0">
                                          <p:val>
                                            <p:strVal val="#ppt_y"/>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fill="hold"/>
                                        <p:tgtEl>
                                          <p:spTgt spid="34"/>
                                        </p:tgtEl>
                                        <p:attrNameLst>
                                          <p:attrName>ppt_x</p:attrName>
                                        </p:attrNameLst>
                                      </p:cBhvr>
                                      <p:tavLst>
                                        <p:tav tm="0">
                                          <p:val>
                                            <p:strVal val="#ppt_x"/>
                                          </p:val>
                                        </p:tav>
                                        <p:tav tm="100000">
                                          <p:val>
                                            <p:strVal val="#ppt_x"/>
                                          </p:val>
                                        </p:tav>
                                      </p:tavLst>
                                    </p:anim>
                                    <p:anim calcmode="lin" valueType="num">
                                      <p:cBhvr additive="base">
                                        <p:cTn id="20" dur="500" fill="hold"/>
                                        <p:tgtEl>
                                          <p:spTgt spid="34"/>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ppt_x"/>
                                          </p:val>
                                        </p:tav>
                                        <p:tav tm="100000">
                                          <p:val>
                                            <p:strVal val="#ppt_x"/>
                                          </p:val>
                                        </p:tav>
                                      </p:tavLst>
                                    </p:anim>
                                    <p:anim calcmode="lin" valueType="num">
                                      <p:cBhvr additive="base">
                                        <p:cTn id="24" dur="500" fill="hold"/>
                                        <p:tgtEl>
                                          <p:spTgt spid="35"/>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additive="base">
                                        <p:cTn id="27" dur="500" fill="hold"/>
                                        <p:tgtEl>
                                          <p:spTgt spid="36"/>
                                        </p:tgtEl>
                                        <p:attrNameLst>
                                          <p:attrName>ppt_x</p:attrName>
                                        </p:attrNameLst>
                                      </p:cBhvr>
                                      <p:tavLst>
                                        <p:tav tm="0">
                                          <p:val>
                                            <p:strVal val="#ppt_x"/>
                                          </p:val>
                                        </p:tav>
                                        <p:tav tm="100000">
                                          <p:val>
                                            <p:strVal val="#ppt_x"/>
                                          </p:val>
                                        </p:tav>
                                      </p:tavLst>
                                    </p:anim>
                                    <p:anim calcmode="lin" valueType="num">
                                      <p:cBhvr additive="base">
                                        <p:cTn id="28" dur="500" fill="hold"/>
                                        <p:tgtEl>
                                          <p:spTgt spid="36"/>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 calcmode="lin" valueType="num">
                                      <p:cBhvr additive="base">
                                        <p:cTn id="31" dur="500" fill="hold"/>
                                        <p:tgtEl>
                                          <p:spTgt spid="37"/>
                                        </p:tgtEl>
                                        <p:attrNameLst>
                                          <p:attrName>ppt_x</p:attrName>
                                        </p:attrNameLst>
                                      </p:cBhvr>
                                      <p:tavLst>
                                        <p:tav tm="0">
                                          <p:val>
                                            <p:strVal val="#ppt_x"/>
                                          </p:val>
                                        </p:tav>
                                        <p:tav tm="100000">
                                          <p:val>
                                            <p:strVal val="#ppt_x"/>
                                          </p:val>
                                        </p:tav>
                                      </p:tavLst>
                                    </p:anim>
                                    <p:anim calcmode="lin" valueType="num">
                                      <p:cBhvr additive="base">
                                        <p:cTn id="32" dur="500" fill="hold"/>
                                        <p:tgtEl>
                                          <p:spTgt spid="3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ppt_x"/>
                                          </p:val>
                                        </p:tav>
                                        <p:tav tm="100000">
                                          <p:val>
                                            <p:strVal val="#ppt_x"/>
                                          </p:val>
                                        </p:tav>
                                      </p:tavLst>
                                    </p:anim>
                                    <p:anim calcmode="lin" valueType="num">
                                      <p:cBhvr additive="base">
                                        <p:cTn id="36" dur="500" fill="hold"/>
                                        <p:tgtEl>
                                          <p:spTgt spid="3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9"/>
                                        </p:tgtEl>
                                        <p:attrNameLst>
                                          <p:attrName>style.visibility</p:attrName>
                                        </p:attrNameLst>
                                      </p:cBhvr>
                                      <p:to>
                                        <p:strVal val="visible"/>
                                      </p:to>
                                    </p:set>
                                    <p:anim calcmode="lin" valueType="num">
                                      <p:cBhvr additive="base">
                                        <p:cTn id="39" dur="500" fill="hold"/>
                                        <p:tgtEl>
                                          <p:spTgt spid="39"/>
                                        </p:tgtEl>
                                        <p:attrNameLst>
                                          <p:attrName>ppt_x</p:attrName>
                                        </p:attrNameLst>
                                      </p:cBhvr>
                                      <p:tavLst>
                                        <p:tav tm="0">
                                          <p:val>
                                            <p:strVal val="#ppt_x"/>
                                          </p:val>
                                        </p:tav>
                                        <p:tav tm="100000">
                                          <p:val>
                                            <p:strVal val="#ppt_x"/>
                                          </p:val>
                                        </p:tav>
                                      </p:tavLst>
                                    </p:anim>
                                    <p:anim calcmode="lin" valueType="num">
                                      <p:cBhvr additive="base">
                                        <p:cTn id="40" dur="500" fill="hold"/>
                                        <p:tgtEl>
                                          <p:spTgt spid="3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anim calcmode="lin" valueType="num">
                                      <p:cBhvr additive="base">
                                        <p:cTn id="43" dur="500" fill="hold"/>
                                        <p:tgtEl>
                                          <p:spTgt spid="40"/>
                                        </p:tgtEl>
                                        <p:attrNameLst>
                                          <p:attrName>ppt_x</p:attrName>
                                        </p:attrNameLst>
                                      </p:cBhvr>
                                      <p:tavLst>
                                        <p:tav tm="0">
                                          <p:val>
                                            <p:strVal val="#ppt_x"/>
                                          </p:val>
                                        </p:tav>
                                        <p:tav tm="100000">
                                          <p:val>
                                            <p:strVal val="#ppt_x"/>
                                          </p:val>
                                        </p:tav>
                                      </p:tavLst>
                                    </p:anim>
                                    <p:anim calcmode="lin" valueType="num">
                                      <p:cBhvr additive="base">
                                        <p:cTn id="44" dur="500" fill="hold"/>
                                        <p:tgtEl>
                                          <p:spTgt spid="40"/>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 calcmode="lin" valueType="num">
                                      <p:cBhvr additive="base">
                                        <p:cTn id="47" dur="500" fill="hold"/>
                                        <p:tgtEl>
                                          <p:spTgt spid="41"/>
                                        </p:tgtEl>
                                        <p:attrNameLst>
                                          <p:attrName>ppt_x</p:attrName>
                                        </p:attrNameLst>
                                      </p:cBhvr>
                                      <p:tavLst>
                                        <p:tav tm="0">
                                          <p:val>
                                            <p:strVal val="#ppt_x"/>
                                          </p:val>
                                        </p:tav>
                                        <p:tav tm="100000">
                                          <p:val>
                                            <p:strVal val="#ppt_x"/>
                                          </p:val>
                                        </p:tav>
                                      </p:tavLst>
                                    </p:anim>
                                    <p:anim calcmode="lin" valueType="num">
                                      <p:cBhvr additive="base">
                                        <p:cTn id="48" dur="500" fill="hold"/>
                                        <p:tgtEl>
                                          <p:spTgt spid="41"/>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42"/>
                                        </p:tgtEl>
                                        <p:attrNameLst>
                                          <p:attrName>style.visibility</p:attrName>
                                        </p:attrNameLst>
                                      </p:cBhvr>
                                      <p:to>
                                        <p:strVal val="visible"/>
                                      </p:to>
                                    </p:set>
                                    <p:anim calcmode="lin" valueType="num">
                                      <p:cBhvr additive="base">
                                        <p:cTn id="51" dur="500" fill="hold"/>
                                        <p:tgtEl>
                                          <p:spTgt spid="42"/>
                                        </p:tgtEl>
                                        <p:attrNameLst>
                                          <p:attrName>ppt_x</p:attrName>
                                        </p:attrNameLst>
                                      </p:cBhvr>
                                      <p:tavLst>
                                        <p:tav tm="0">
                                          <p:val>
                                            <p:strVal val="#ppt_x"/>
                                          </p:val>
                                        </p:tav>
                                        <p:tav tm="100000">
                                          <p:val>
                                            <p:strVal val="#ppt_x"/>
                                          </p:val>
                                        </p:tav>
                                      </p:tavLst>
                                    </p:anim>
                                    <p:anim calcmode="lin" valueType="num">
                                      <p:cBhvr additive="base">
                                        <p:cTn id="52"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animBg="1"/>
      <p:bldP spid="39" grpId="0" animBg="1"/>
      <p:bldP spid="40" grpId="0" animBg="1"/>
      <p:bldP spid="41" grpId="0" animBg="1"/>
      <p:bldP spid="4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7513783" y="2968110"/>
            <a:ext cx="1177636" cy="1330036"/>
            <a:chOff x="8201891" y="2175164"/>
            <a:chExt cx="1177636" cy="1330036"/>
          </a:xfrm>
          <a:gradFill>
            <a:gsLst>
              <a:gs pos="0">
                <a:srgbClr val="32A8E4"/>
              </a:gs>
              <a:gs pos="87000">
                <a:srgbClr val="1959C9"/>
              </a:gs>
            </a:gsLst>
            <a:lin ang="2700000" scaled="0"/>
          </a:gradFill>
        </p:grpSpPr>
        <p:sp>
          <p:nvSpPr>
            <p:cNvPr id="24" name="六边形 23"/>
            <p:cNvSpPr/>
            <p:nvPr/>
          </p:nvSpPr>
          <p:spPr>
            <a:xfrm rot="5400000">
              <a:off x="8125691" y="2251364"/>
              <a:ext cx="1330036" cy="1177636"/>
            </a:xfrm>
            <a:prstGeom prst="hexagon">
              <a:avLst/>
            </a:prstGeom>
            <a:grpFill/>
            <a:ln w="28575">
              <a:noFill/>
            </a:ln>
            <a:effectLst>
              <a:outerShdw blurRad="2540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sp>
          <p:nvSpPr>
            <p:cNvPr id="25" name="文本框 24"/>
            <p:cNvSpPr txBox="1"/>
            <p:nvPr/>
          </p:nvSpPr>
          <p:spPr>
            <a:xfrm>
              <a:off x="8493191" y="2547794"/>
              <a:ext cx="595035" cy="584775"/>
            </a:xfrm>
            <a:prstGeom prst="rect">
              <a:avLst/>
            </a:prstGeom>
            <a:grpFill/>
            <a:ln>
              <a:noFill/>
            </a:ln>
          </p:spPr>
          <p:txBody>
            <a:bodyPr wrap="none" rtlCol="0">
              <a:spAutoFit/>
            </a:bodyPr>
            <a:lstStyle/>
            <a:p>
              <a:r>
                <a:rPr lang="zh-CN" altLang="en-US" sz="1600" b="1" dirty="0" smtClean="0">
                  <a:solidFill>
                    <a:schemeClr val="bg1"/>
                  </a:solidFill>
                  <a:latin typeface="字魂105号-简雅黑" panose="00000500000000000000" pitchFamily="2" charset="-122"/>
                  <a:ea typeface="字魂105号-简雅黑" panose="00000500000000000000" pitchFamily="2" charset="-122"/>
                </a:rPr>
                <a:t>职业</a:t>
              </a:r>
              <a:endParaRPr lang="en-US" altLang="zh-CN" sz="1600" b="1" dirty="0" smtClean="0">
                <a:solidFill>
                  <a:schemeClr val="bg1"/>
                </a:solidFill>
                <a:latin typeface="字魂105号-简雅黑" panose="00000500000000000000" pitchFamily="2" charset="-122"/>
                <a:ea typeface="字魂105号-简雅黑" panose="00000500000000000000" pitchFamily="2" charset="-122"/>
              </a:endParaRPr>
            </a:p>
            <a:p>
              <a:r>
                <a:rPr lang="zh-CN" altLang="en-US" sz="1600" b="1" dirty="0" smtClean="0">
                  <a:solidFill>
                    <a:schemeClr val="bg1"/>
                  </a:solidFill>
                  <a:latin typeface="字魂105号-简雅黑" panose="00000500000000000000" pitchFamily="2" charset="-122"/>
                  <a:ea typeface="字魂105号-简雅黑" panose="00000500000000000000" pitchFamily="2" charset="-122"/>
                </a:rPr>
                <a:t>规划</a:t>
              </a:r>
              <a:endParaRPr lang="zh-CN" altLang="en-US" sz="1600" b="1"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26" name="组合 25"/>
          <p:cNvGrpSpPr/>
          <p:nvPr/>
        </p:nvGrpSpPr>
        <p:grpSpPr>
          <a:xfrm>
            <a:off x="8837250" y="2954256"/>
            <a:ext cx="1177636" cy="1330036"/>
            <a:chOff x="8201891" y="2175164"/>
            <a:chExt cx="1177636" cy="1330036"/>
          </a:xfrm>
          <a:gradFill>
            <a:gsLst>
              <a:gs pos="0">
                <a:srgbClr val="32A8E4"/>
              </a:gs>
              <a:gs pos="87000">
                <a:srgbClr val="1959C9"/>
              </a:gs>
            </a:gsLst>
            <a:lin ang="2700000" scaled="0"/>
          </a:gradFill>
        </p:grpSpPr>
        <p:sp>
          <p:nvSpPr>
            <p:cNvPr id="30" name="六边形 29"/>
            <p:cNvSpPr/>
            <p:nvPr/>
          </p:nvSpPr>
          <p:spPr>
            <a:xfrm rot="5400000">
              <a:off x="8125691" y="2251364"/>
              <a:ext cx="1330036" cy="1177636"/>
            </a:xfrm>
            <a:prstGeom prst="hexagon">
              <a:avLst/>
            </a:prstGeom>
            <a:grpFill/>
            <a:ln w="28575">
              <a:noFill/>
            </a:ln>
            <a:effectLst>
              <a:outerShdw blurRad="2540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sp>
          <p:nvSpPr>
            <p:cNvPr id="49" name="文本框 48"/>
            <p:cNvSpPr txBox="1"/>
            <p:nvPr/>
          </p:nvSpPr>
          <p:spPr>
            <a:xfrm>
              <a:off x="8493191" y="2547794"/>
              <a:ext cx="595035" cy="584775"/>
            </a:xfrm>
            <a:prstGeom prst="rect">
              <a:avLst/>
            </a:prstGeom>
            <a:grpFill/>
            <a:ln>
              <a:noFill/>
            </a:ln>
          </p:spPr>
          <p:txBody>
            <a:bodyPr wrap="none" rtlCol="0">
              <a:spAutoFit/>
            </a:bodyPr>
            <a:lstStyle/>
            <a:p>
              <a:r>
                <a:rPr lang="zh-CN" altLang="en-US" sz="1600" b="1" dirty="0" smtClean="0">
                  <a:solidFill>
                    <a:schemeClr val="bg1"/>
                  </a:solidFill>
                  <a:latin typeface="字魂105号-简雅黑" panose="00000500000000000000" pitchFamily="2" charset="-122"/>
                  <a:ea typeface="字魂105号-简雅黑" panose="00000500000000000000" pitchFamily="2" charset="-122"/>
                </a:rPr>
                <a:t>岗前</a:t>
              </a:r>
              <a:endParaRPr lang="en-US" altLang="zh-CN" sz="1600" b="1" dirty="0" smtClean="0">
                <a:solidFill>
                  <a:schemeClr val="bg1"/>
                </a:solidFill>
                <a:latin typeface="字魂105号-简雅黑" panose="00000500000000000000" pitchFamily="2" charset="-122"/>
                <a:ea typeface="字魂105号-简雅黑" panose="00000500000000000000" pitchFamily="2" charset="-122"/>
              </a:endParaRPr>
            </a:p>
            <a:p>
              <a:r>
                <a:rPr lang="zh-CN" altLang="en-US" sz="1600" b="1" dirty="0" smtClean="0">
                  <a:solidFill>
                    <a:schemeClr val="bg1"/>
                  </a:solidFill>
                  <a:latin typeface="字魂105号-简雅黑" panose="00000500000000000000" pitchFamily="2" charset="-122"/>
                  <a:ea typeface="字魂105号-简雅黑" panose="00000500000000000000" pitchFamily="2" charset="-122"/>
                </a:rPr>
                <a:t>培训</a:t>
              </a:r>
              <a:endParaRPr lang="zh-CN" altLang="en-US" sz="1600" b="1"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50" name="组合 49"/>
          <p:cNvGrpSpPr/>
          <p:nvPr/>
        </p:nvGrpSpPr>
        <p:grpSpPr>
          <a:xfrm>
            <a:off x="8193012" y="4132613"/>
            <a:ext cx="1177636" cy="1330036"/>
            <a:chOff x="8201891" y="2175164"/>
            <a:chExt cx="1177636" cy="1330036"/>
          </a:xfrm>
          <a:gradFill>
            <a:gsLst>
              <a:gs pos="0">
                <a:srgbClr val="32A8E4"/>
              </a:gs>
              <a:gs pos="87000">
                <a:srgbClr val="1959C9"/>
              </a:gs>
            </a:gsLst>
            <a:lin ang="2700000" scaled="0"/>
          </a:gradFill>
        </p:grpSpPr>
        <p:sp>
          <p:nvSpPr>
            <p:cNvPr id="51" name="六边形 50"/>
            <p:cNvSpPr/>
            <p:nvPr/>
          </p:nvSpPr>
          <p:spPr>
            <a:xfrm rot="5400000">
              <a:off x="8125691" y="2251364"/>
              <a:ext cx="1330036" cy="1177636"/>
            </a:xfrm>
            <a:prstGeom prst="hexagon">
              <a:avLst/>
            </a:prstGeom>
            <a:grpFill/>
            <a:ln w="28575">
              <a:noFill/>
            </a:ln>
            <a:effectLst>
              <a:outerShdw blurRad="2540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sp>
          <p:nvSpPr>
            <p:cNvPr id="52" name="文本框 51"/>
            <p:cNvSpPr txBox="1"/>
            <p:nvPr/>
          </p:nvSpPr>
          <p:spPr>
            <a:xfrm>
              <a:off x="8493191" y="2547794"/>
              <a:ext cx="595035" cy="584775"/>
            </a:xfrm>
            <a:prstGeom prst="rect">
              <a:avLst/>
            </a:prstGeom>
            <a:grpFill/>
            <a:ln>
              <a:noFill/>
            </a:ln>
          </p:spPr>
          <p:txBody>
            <a:bodyPr wrap="none" rtlCol="0">
              <a:spAutoFit/>
            </a:bodyPr>
            <a:lstStyle/>
            <a:p>
              <a:r>
                <a:rPr lang="zh-CN" altLang="en-US" sz="1600" b="1" dirty="0" smtClean="0">
                  <a:solidFill>
                    <a:schemeClr val="bg1"/>
                  </a:solidFill>
                  <a:latin typeface="字魂105号-简雅黑" panose="00000500000000000000" pitchFamily="2" charset="-122"/>
                  <a:ea typeface="字魂105号-简雅黑" panose="00000500000000000000" pitchFamily="2" charset="-122"/>
                </a:rPr>
                <a:t>营销</a:t>
              </a:r>
              <a:endParaRPr lang="en-US" altLang="zh-CN" sz="1600" b="1" dirty="0" smtClean="0">
                <a:solidFill>
                  <a:schemeClr val="bg1"/>
                </a:solidFill>
                <a:latin typeface="字魂105号-简雅黑" panose="00000500000000000000" pitchFamily="2" charset="-122"/>
                <a:ea typeface="字魂105号-简雅黑" panose="00000500000000000000" pitchFamily="2" charset="-122"/>
              </a:endParaRPr>
            </a:p>
            <a:p>
              <a:r>
                <a:rPr lang="zh-CN" altLang="en-US" sz="1600" b="1" dirty="0">
                  <a:solidFill>
                    <a:schemeClr val="bg1"/>
                  </a:solidFill>
                  <a:latin typeface="字魂105号-简雅黑" panose="00000500000000000000" pitchFamily="2" charset="-122"/>
                  <a:ea typeface="字魂105号-简雅黑" panose="00000500000000000000" pitchFamily="2" charset="-122"/>
                </a:rPr>
                <a:t>培训</a:t>
              </a:r>
            </a:p>
          </p:txBody>
        </p:sp>
      </p:grpSp>
      <p:grpSp>
        <p:nvGrpSpPr>
          <p:cNvPr id="53" name="组合 52"/>
          <p:cNvGrpSpPr/>
          <p:nvPr/>
        </p:nvGrpSpPr>
        <p:grpSpPr>
          <a:xfrm>
            <a:off x="9516479" y="4118759"/>
            <a:ext cx="1177636" cy="1330036"/>
            <a:chOff x="8201891" y="2175164"/>
            <a:chExt cx="1177636" cy="1330036"/>
          </a:xfrm>
          <a:solidFill>
            <a:srgbClr val="4B4B4B"/>
          </a:solidFill>
        </p:grpSpPr>
        <p:sp>
          <p:nvSpPr>
            <p:cNvPr id="54" name="六边形 53"/>
            <p:cNvSpPr/>
            <p:nvPr/>
          </p:nvSpPr>
          <p:spPr>
            <a:xfrm rot="5400000">
              <a:off x="8125691" y="2251364"/>
              <a:ext cx="1330036" cy="1177636"/>
            </a:xfrm>
            <a:prstGeom prst="hexagon">
              <a:avLst/>
            </a:prstGeom>
            <a:grpFill/>
            <a:ln w="28575">
              <a:noFill/>
            </a:ln>
            <a:effectLst>
              <a:outerShdw blurRad="2540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sp>
          <p:nvSpPr>
            <p:cNvPr id="55" name="文本框 54"/>
            <p:cNvSpPr txBox="1"/>
            <p:nvPr/>
          </p:nvSpPr>
          <p:spPr>
            <a:xfrm>
              <a:off x="8493191" y="2547794"/>
              <a:ext cx="595035" cy="584775"/>
            </a:xfrm>
            <a:prstGeom prst="rect">
              <a:avLst/>
            </a:prstGeom>
            <a:grpFill/>
            <a:ln>
              <a:noFill/>
            </a:ln>
          </p:spPr>
          <p:txBody>
            <a:bodyPr wrap="none" rtlCol="0">
              <a:spAutoFit/>
            </a:bodyPr>
            <a:lstStyle/>
            <a:p>
              <a:r>
                <a:rPr lang="zh-CN" altLang="en-US" sz="1600" b="1" dirty="0" smtClean="0">
                  <a:solidFill>
                    <a:schemeClr val="bg1"/>
                  </a:solidFill>
                  <a:latin typeface="字魂105号-简雅黑" panose="00000500000000000000" pitchFamily="2" charset="-122"/>
                  <a:ea typeface="字魂105号-简雅黑" panose="00000500000000000000" pitchFamily="2" charset="-122"/>
                </a:rPr>
                <a:t>交流</a:t>
              </a:r>
              <a:endParaRPr lang="en-US" altLang="zh-CN" sz="1600" b="1" dirty="0" smtClean="0">
                <a:solidFill>
                  <a:schemeClr val="bg1"/>
                </a:solidFill>
                <a:latin typeface="字魂105号-简雅黑" panose="00000500000000000000" pitchFamily="2" charset="-122"/>
                <a:ea typeface="字魂105号-简雅黑" panose="00000500000000000000" pitchFamily="2" charset="-122"/>
              </a:endParaRPr>
            </a:p>
            <a:p>
              <a:r>
                <a:rPr lang="zh-CN" altLang="en-US" sz="1600" b="1" dirty="0" smtClean="0">
                  <a:solidFill>
                    <a:schemeClr val="bg1"/>
                  </a:solidFill>
                  <a:latin typeface="字魂105号-简雅黑" panose="00000500000000000000" pitchFamily="2" charset="-122"/>
                  <a:ea typeface="字魂105号-简雅黑" panose="00000500000000000000" pitchFamily="2" charset="-122"/>
                </a:rPr>
                <a:t>方式</a:t>
              </a:r>
              <a:endParaRPr lang="zh-CN" altLang="en-US" sz="1600" b="1"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56" name="组合 55"/>
          <p:cNvGrpSpPr/>
          <p:nvPr/>
        </p:nvGrpSpPr>
        <p:grpSpPr>
          <a:xfrm>
            <a:off x="6850269" y="4132613"/>
            <a:ext cx="1177636" cy="1330036"/>
            <a:chOff x="8201891" y="2175164"/>
            <a:chExt cx="1177636" cy="1330036"/>
          </a:xfrm>
          <a:solidFill>
            <a:srgbClr val="4B4B4B"/>
          </a:solidFill>
        </p:grpSpPr>
        <p:sp>
          <p:nvSpPr>
            <p:cNvPr id="57" name="六边形 56"/>
            <p:cNvSpPr/>
            <p:nvPr/>
          </p:nvSpPr>
          <p:spPr>
            <a:xfrm rot="5400000">
              <a:off x="8125691" y="2251364"/>
              <a:ext cx="1330036" cy="1177636"/>
            </a:xfrm>
            <a:prstGeom prst="hexagon">
              <a:avLst/>
            </a:prstGeom>
            <a:grpFill/>
            <a:ln w="28575">
              <a:noFill/>
            </a:ln>
            <a:effectLst>
              <a:outerShdw blurRad="2540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sp>
          <p:nvSpPr>
            <p:cNvPr id="58" name="文本框 57"/>
            <p:cNvSpPr txBox="1"/>
            <p:nvPr/>
          </p:nvSpPr>
          <p:spPr>
            <a:xfrm>
              <a:off x="8493191" y="2547794"/>
              <a:ext cx="595035" cy="584775"/>
            </a:xfrm>
            <a:prstGeom prst="rect">
              <a:avLst/>
            </a:prstGeom>
            <a:grpFill/>
            <a:ln>
              <a:noFill/>
            </a:ln>
          </p:spPr>
          <p:txBody>
            <a:bodyPr wrap="none" rtlCol="0">
              <a:spAutoFit/>
            </a:bodyPr>
            <a:lstStyle/>
            <a:p>
              <a:r>
                <a:rPr lang="zh-CN" altLang="en-US" sz="1600" b="1" dirty="0" smtClean="0">
                  <a:solidFill>
                    <a:schemeClr val="bg1"/>
                  </a:solidFill>
                  <a:latin typeface="字魂105号-简雅黑" panose="00000500000000000000" pitchFamily="2" charset="-122"/>
                  <a:ea typeface="字魂105号-简雅黑" panose="00000500000000000000" pitchFamily="2" charset="-122"/>
                </a:rPr>
                <a:t>职业</a:t>
              </a:r>
              <a:endParaRPr lang="en-US" altLang="zh-CN" sz="1600" b="1" dirty="0" smtClean="0">
                <a:solidFill>
                  <a:schemeClr val="bg1"/>
                </a:solidFill>
                <a:latin typeface="字魂105号-简雅黑" panose="00000500000000000000" pitchFamily="2" charset="-122"/>
                <a:ea typeface="字魂105号-简雅黑" panose="00000500000000000000" pitchFamily="2" charset="-122"/>
              </a:endParaRPr>
            </a:p>
            <a:p>
              <a:r>
                <a:rPr lang="zh-CN" altLang="en-US" sz="1600" b="1" dirty="0" smtClean="0">
                  <a:solidFill>
                    <a:schemeClr val="bg1"/>
                  </a:solidFill>
                  <a:latin typeface="字魂105号-简雅黑" panose="00000500000000000000" pitchFamily="2" charset="-122"/>
                  <a:ea typeface="字魂105号-简雅黑" panose="00000500000000000000" pitchFamily="2" charset="-122"/>
                </a:rPr>
                <a:t>技能</a:t>
              </a:r>
              <a:endParaRPr lang="zh-CN" altLang="en-US" sz="1600" b="1" dirty="0">
                <a:solidFill>
                  <a:schemeClr val="bg1"/>
                </a:solidFill>
                <a:latin typeface="字魂105号-简雅黑" panose="00000500000000000000" pitchFamily="2" charset="-122"/>
                <a:ea typeface="字魂105号-简雅黑" panose="00000500000000000000" pitchFamily="2" charset="-122"/>
              </a:endParaRPr>
            </a:p>
          </p:txBody>
        </p:sp>
      </p:grpSp>
      <p:sp>
        <p:nvSpPr>
          <p:cNvPr id="59" name="文本框 58"/>
          <p:cNvSpPr txBox="1"/>
          <p:nvPr/>
        </p:nvSpPr>
        <p:spPr>
          <a:xfrm>
            <a:off x="8146205" y="2206587"/>
            <a:ext cx="1210588" cy="400110"/>
          </a:xfrm>
          <a:prstGeom prst="rect">
            <a:avLst/>
          </a:prstGeom>
          <a:noFill/>
        </p:spPr>
        <p:txBody>
          <a:bodyPr wrap="none" rtlCol="0">
            <a:spAutoFit/>
          </a:bodyPr>
          <a:lstStyle/>
          <a:p>
            <a:r>
              <a:rPr lang="zh-CN" altLang="en-US" sz="2000" b="1"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团队管理</a:t>
            </a:r>
            <a:endParaRPr lang="zh-CN" altLang="en-US" sz="2000" b="1"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60" name="矩形 59"/>
          <p:cNvSpPr/>
          <p:nvPr/>
        </p:nvSpPr>
        <p:spPr>
          <a:xfrm>
            <a:off x="1690383" y="2338553"/>
            <a:ext cx="1627012" cy="491007"/>
          </a:xfrm>
          <a:prstGeom prst="rect">
            <a:avLst/>
          </a:prstGeom>
          <a:gradFill>
            <a:gsLst>
              <a:gs pos="0">
                <a:srgbClr val="32A8E4"/>
              </a:gs>
              <a:gs pos="87000">
                <a:srgbClr val="1959C9"/>
              </a:gs>
            </a:gsLst>
            <a:lin ang="2700000" scaled="0"/>
          </a:gradFill>
          <a:ln w="28575">
            <a:noFill/>
          </a:ln>
          <a:effectLst>
            <a:outerShdw blurRad="2540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bg1"/>
                </a:solidFill>
                <a:latin typeface="字魂105号-简雅黑" panose="00000500000000000000" pitchFamily="2" charset="-122"/>
                <a:ea typeface="字魂105号-简雅黑" panose="00000500000000000000" pitchFamily="2" charset="-122"/>
              </a:rPr>
              <a:t>团队协调</a:t>
            </a: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sp>
        <p:nvSpPr>
          <p:cNvPr id="61" name="文本框 60"/>
          <p:cNvSpPr txBox="1"/>
          <p:nvPr/>
        </p:nvSpPr>
        <p:spPr>
          <a:xfrm>
            <a:off x="1568297" y="2948013"/>
            <a:ext cx="4610830" cy="1200329"/>
          </a:xfrm>
          <a:prstGeom prst="rect">
            <a:avLst/>
          </a:prstGeom>
          <a:noFill/>
          <a:effectLst/>
        </p:spPr>
        <p:txBody>
          <a:bodyPr wrap="square" rtlCol="0">
            <a:spAutoFit/>
          </a:bodyPr>
          <a:lstStyle/>
          <a:p>
            <a:pPr>
              <a:lnSpc>
                <a:spcPct val="150000"/>
              </a:lnSpc>
            </a:pP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这里可以输入一下简单的概括性的内容文字，用户可以在投影机或者</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计算机这里可以输入一下简单的概括性的内容文字，用户可以在投影机或者计算机</a:t>
            </a:r>
          </a:p>
          <a:p>
            <a:pPr>
              <a:lnSpc>
                <a:spcPct val="150000"/>
              </a:lnSpc>
            </a:pP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62" name="矩形 61"/>
          <p:cNvSpPr/>
          <p:nvPr/>
        </p:nvSpPr>
        <p:spPr>
          <a:xfrm>
            <a:off x="1690383" y="4085065"/>
            <a:ext cx="1627012" cy="491007"/>
          </a:xfrm>
          <a:prstGeom prst="rect">
            <a:avLst/>
          </a:prstGeom>
          <a:solidFill>
            <a:srgbClr val="4B4B4B"/>
          </a:solidFill>
          <a:ln w="28575">
            <a:noFill/>
          </a:ln>
          <a:effectLst>
            <a:outerShdw blurRad="254000" dist="1270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bg1"/>
                </a:solidFill>
                <a:latin typeface="字魂105号-简雅黑" panose="00000500000000000000" pitchFamily="2" charset="-122"/>
                <a:ea typeface="字魂105号-简雅黑" panose="00000500000000000000" pitchFamily="2" charset="-122"/>
              </a:rPr>
              <a:t>管理培训</a:t>
            </a:r>
            <a:endParaRPr lang="zh-CN" altLang="en-US" b="1" dirty="0">
              <a:solidFill>
                <a:schemeClr val="bg1"/>
              </a:solidFill>
              <a:latin typeface="字魂105号-简雅黑" panose="00000500000000000000" pitchFamily="2" charset="-122"/>
              <a:ea typeface="字魂105号-简雅黑" panose="00000500000000000000" pitchFamily="2" charset="-122"/>
            </a:endParaRPr>
          </a:p>
        </p:txBody>
      </p:sp>
      <p:sp>
        <p:nvSpPr>
          <p:cNvPr id="63" name="文本框 62"/>
          <p:cNvSpPr txBox="1"/>
          <p:nvPr/>
        </p:nvSpPr>
        <p:spPr>
          <a:xfrm>
            <a:off x="1568297" y="4694525"/>
            <a:ext cx="4610830" cy="1200329"/>
          </a:xfrm>
          <a:prstGeom prst="rect">
            <a:avLst/>
          </a:prstGeom>
          <a:noFill/>
          <a:effectLst/>
        </p:spPr>
        <p:txBody>
          <a:bodyPr wrap="square" rtlCol="0">
            <a:spAutoFit/>
          </a:bodyPr>
          <a:lstStyle/>
          <a:p>
            <a:pPr>
              <a:lnSpc>
                <a:spcPct val="150000"/>
              </a:lnSpc>
            </a:pP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这里可以输入一下简单的概括性的内容文字，用户可以在投影机或者</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计算机这里可以输入一下简单的概括性的内容文字，用户可以在投影机或者计算机</a:t>
            </a:r>
          </a:p>
          <a:p>
            <a:pPr>
              <a:lnSpc>
                <a:spcPct val="150000"/>
              </a:lnSpc>
            </a:pP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grpSp>
        <p:nvGrpSpPr>
          <p:cNvPr id="27" name="组合 26"/>
          <p:cNvGrpSpPr/>
          <p:nvPr/>
        </p:nvGrpSpPr>
        <p:grpSpPr>
          <a:xfrm>
            <a:off x="1078019" y="375387"/>
            <a:ext cx="2590060" cy="611761"/>
            <a:chOff x="1131807" y="294705"/>
            <a:chExt cx="2590060" cy="611761"/>
          </a:xfrm>
        </p:grpSpPr>
        <p:sp>
          <p:nvSpPr>
            <p:cNvPr id="28" name="矩形 27"/>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经验不足</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29" name="文本框 28"/>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251838075"/>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par>
                                <p:cTn id="10" presetID="53" presetClass="entr" presetSubtype="16" fill="hold"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par>
                                <p:cTn id="15" presetID="53" presetClass="entr" presetSubtype="16" fill="hold" nodeType="withEffect">
                                  <p:stCondLst>
                                    <p:cond delay="0"/>
                                  </p:stCondLst>
                                  <p:childTnLst>
                                    <p:set>
                                      <p:cBhvr>
                                        <p:cTn id="16" dur="1" fill="hold">
                                          <p:stCondLst>
                                            <p:cond delay="0"/>
                                          </p:stCondLst>
                                        </p:cTn>
                                        <p:tgtEl>
                                          <p:spTgt spid="56"/>
                                        </p:tgtEl>
                                        <p:attrNameLst>
                                          <p:attrName>style.visibility</p:attrName>
                                        </p:attrNameLst>
                                      </p:cBhvr>
                                      <p:to>
                                        <p:strVal val="visible"/>
                                      </p:to>
                                    </p:set>
                                    <p:anim calcmode="lin" valueType="num">
                                      <p:cBhvr>
                                        <p:cTn id="17" dur="500" fill="hold"/>
                                        <p:tgtEl>
                                          <p:spTgt spid="56"/>
                                        </p:tgtEl>
                                        <p:attrNameLst>
                                          <p:attrName>ppt_w</p:attrName>
                                        </p:attrNameLst>
                                      </p:cBhvr>
                                      <p:tavLst>
                                        <p:tav tm="0">
                                          <p:val>
                                            <p:fltVal val="0"/>
                                          </p:val>
                                        </p:tav>
                                        <p:tav tm="100000">
                                          <p:val>
                                            <p:strVal val="#ppt_w"/>
                                          </p:val>
                                        </p:tav>
                                      </p:tavLst>
                                    </p:anim>
                                    <p:anim calcmode="lin" valueType="num">
                                      <p:cBhvr>
                                        <p:cTn id="18" dur="500" fill="hold"/>
                                        <p:tgtEl>
                                          <p:spTgt spid="56"/>
                                        </p:tgtEl>
                                        <p:attrNameLst>
                                          <p:attrName>ppt_h</p:attrName>
                                        </p:attrNameLst>
                                      </p:cBhvr>
                                      <p:tavLst>
                                        <p:tav tm="0">
                                          <p:val>
                                            <p:fltVal val="0"/>
                                          </p:val>
                                        </p:tav>
                                        <p:tav tm="100000">
                                          <p:val>
                                            <p:strVal val="#ppt_h"/>
                                          </p:val>
                                        </p:tav>
                                      </p:tavLst>
                                    </p:anim>
                                    <p:animEffect transition="in" filter="fade">
                                      <p:cBhvr>
                                        <p:cTn id="19" dur="500"/>
                                        <p:tgtEl>
                                          <p:spTgt spid="56"/>
                                        </p:tgtEl>
                                      </p:cBhvr>
                                    </p:animEffect>
                                  </p:childTnLst>
                                </p:cTn>
                              </p:par>
                              <p:par>
                                <p:cTn id="20" presetID="53" presetClass="entr" presetSubtype="16" fill="hold" nodeType="withEffect">
                                  <p:stCondLst>
                                    <p:cond delay="0"/>
                                  </p:stCondLst>
                                  <p:childTnLst>
                                    <p:set>
                                      <p:cBhvr>
                                        <p:cTn id="21" dur="1" fill="hold">
                                          <p:stCondLst>
                                            <p:cond delay="0"/>
                                          </p:stCondLst>
                                        </p:cTn>
                                        <p:tgtEl>
                                          <p:spTgt spid="50"/>
                                        </p:tgtEl>
                                        <p:attrNameLst>
                                          <p:attrName>style.visibility</p:attrName>
                                        </p:attrNameLst>
                                      </p:cBhvr>
                                      <p:to>
                                        <p:strVal val="visible"/>
                                      </p:to>
                                    </p:set>
                                    <p:anim calcmode="lin" valueType="num">
                                      <p:cBhvr>
                                        <p:cTn id="22" dur="500" fill="hold"/>
                                        <p:tgtEl>
                                          <p:spTgt spid="50"/>
                                        </p:tgtEl>
                                        <p:attrNameLst>
                                          <p:attrName>ppt_w</p:attrName>
                                        </p:attrNameLst>
                                      </p:cBhvr>
                                      <p:tavLst>
                                        <p:tav tm="0">
                                          <p:val>
                                            <p:fltVal val="0"/>
                                          </p:val>
                                        </p:tav>
                                        <p:tav tm="100000">
                                          <p:val>
                                            <p:strVal val="#ppt_w"/>
                                          </p:val>
                                        </p:tav>
                                      </p:tavLst>
                                    </p:anim>
                                    <p:anim calcmode="lin" valueType="num">
                                      <p:cBhvr>
                                        <p:cTn id="23" dur="500" fill="hold"/>
                                        <p:tgtEl>
                                          <p:spTgt spid="50"/>
                                        </p:tgtEl>
                                        <p:attrNameLst>
                                          <p:attrName>ppt_h</p:attrName>
                                        </p:attrNameLst>
                                      </p:cBhvr>
                                      <p:tavLst>
                                        <p:tav tm="0">
                                          <p:val>
                                            <p:fltVal val="0"/>
                                          </p:val>
                                        </p:tav>
                                        <p:tav tm="100000">
                                          <p:val>
                                            <p:strVal val="#ppt_h"/>
                                          </p:val>
                                        </p:tav>
                                      </p:tavLst>
                                    </p:anim>
                                    <p:animEffect transition="in" filter="fade">
                                      <p:cBhvr>
                                        <p:cTn id="24" dur="500"/>
                                        <p:tgtEl>
                                          <p:spTgt spid="50"/>
                                        </p:tgtEl>
                                      </p:cBhvr>
                                    </p:animEffect>
                                  </p:childTnLst>
                                </p:cTn>
                              </p:par>
                              <p:par>
                                <p:cTn id="25" presetID="53" presetClass="entr" presetSubtype="16" fill="hold" nodeType="withEffect">
                                  <p:stCondLst>
                                    <p:cond delay="0"/>
                                  </p:stCondLst>
                                  <p:childTnLst>
                                    <p:set>
                                      <p:cBhvr>
                                        <p:cTn id="26" dur="1" fill="hold">
                                          <p:stCondLst>
                                            <p:cond delay="0"/>
                                          </p:stCondLst>
                                        </p:cTn>
                                        <p:tgtEl>
                                          <p:spTgt spid="53"/>
                                        </p:tgtEl>
                                        <p:attrNameLst>
                                          <p:attrName>style.visibility</p:attrName>
                                        </p:attrNameLst>
                                      </p:cBhvr>
                                      <p:to>
                                        <p:strVal val="visible"/>
                                      </p:to>
                                    </p:set>
                                    <p:anim calcmode="lin" valueType="num">
                                      <p:cBhvr>
                                        <p:cTn id="27" dur="500" fill="hold"/>
                                        <p:tgtEl>
                                          <p:spTgt spid="53"/>
                                        </p:tgtEl>
                                        <p:attrNameLst>
                                          <p:attrName>ppt_w</p:attrName>
                                        </p:attrNameLst>
                                      </p:cBhvr>
                                      <p:tavLst>
                                        <p:tav tm="0">
                                          <p:val>
                                            <p:fltVal val="0"/>
                                          </p:val>
                                        </p:tav>
                                        <p:tav tm="100000">
                                          <p:val>
                                            <p:strVal val="#ppt_w"/>
                                          </p:val>
                                        </p:tav>
                                      </p:tavLst>
                                    </p:anim>
                                    <p:anim calcmode="lin" valueType="num">
                                      <p:cBhvr>
                                        <p:cTn id="28" dur="500" fill="hold"/>
                                        <p:tgtEl>
                                          <p:spTgt spid="53"/>
                                        </p:tgtEl>
                                        <p:attrNameLst>
                                          <p:attrName>ppt_h</p:attrName>
                                        </p:attrNameLst>
                                      </p:cBhvr>
                                      <p:tavLst>
                                        <p:tav tm="0">
                                          <p:val>
                                            <p:fltVal val="0"/>
                                          </p:val>
                                        </p:tav>
                                        <p:tav tm="100000">
                                          <p:val>
                                            <p:strVal val="#ppt_h"/>
                                          </p:val>
                                        </p:tav>
                                      </p:tavLst>
                                    </p:anim>
                                    <p:animEffect transition="in" filter="fade">
                                      <p:cBhvr>
                                        <p:cTn id="29" dur="500"/>
                                        <p:tgtEl>
                                          <p:spTgt spid="53"/>
                                        </p:tgtEl>
                                      </p:cBhvr>
                                    </p:animEffect>
                                  </p:childTnLst>
                                </p:cTn>
                              </p:par>
                            </p:childTnLst>
                          </p:cTn>
                        </p:par>
                        <p:par>
                          <p:cTn id="30" fill="hold">
                            <p:stCondLst>
                              <p:cond delay="500"/>
                            </p:stCondLst>
                            <p:childTnLst>
                              <p:par>
                                <p:cTn id="31" presetID="42" presetClass="entr" presetSubtype="0" fill="hold" grpId="0" nodeType="afterEffect">
                                  <p:stCondLst>
                                    <p:cond delay="0"/>
                                  </p:stCondLst>
                                  <p:childTnLst>
                                    <p:set>
                                      <p:cBhvr>
                                        <p:cTn id="32" dur="1" fill="hold">
                                          <p:stCondLst>
                                            <p:cond delay="0"/>
                                          </p:stCondLst>
                                        </p:cTn>
                                        <p:tgtEl>
                                          <p:spTgt spid="59"/>
                                        </p:tgtEl>
                                        <p:attrNameLst>
                                          <p:attrName>style.visibility</p:attrName>
                                        </p:attrNameLst>
                                      </p:cBhvr>
                                      <p:to>
                                        <p:strVal val="visible"/>
                                      </p:to>
                                    </p:set>
                                    <p:animEffect transition="in" filter="fade">
                                      <p:cBhvr>
                                        <p:cTn id="33" dur="1000"/>
                                        <p:tgtEl>
                                          <p:spTgt spid="59"/>
                                        </p:tgtEl>
                                      </p:cBhvr>
                                    </p:animEffect>
                                    <p:anim calcmode="lin" valueType="num">
                                      <p:cBhvr>
                                        <p:cTn id="34" dur="1000" fill="hold"/>
                                        <p:tgtEl>
                                          <p:spTgt spid="59"/>
                                        </p:tgtEl>
                                        <p:attrNameLst>
                                          <p:attrName>ppt_x</p:attrName>
                                        </p:attrNameLst>
                                      </p:cBhvr>
                                      <p:tavLst>
                                        <p:tav tm="0">
                                          <p:val>
                                            <p:strVal val="#ppt_x"/>
                                          </p:val>
                                        </p:tav>
                                        <p:tav tm="100000">
                                          <p:val>
                                            <p:strVal val="#ppt_x"/>
                                          </p:val>
                                        </p:tav>
                                      </p:tavLst>
                                    </p:anim>
                                    <p:anim calcmode="lin" valueType="num">
                                      <p:cBhvr>
                                        <p:cTn id="35" dur="1000" fill="hold"/>
                                        <p:tgtEl>
                                          <p:spTgt spid="59"/>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500"/>
                                  </p:stCondLst>
                                  <p:childTnLst>
                                    <p:set>
                                      <p:cBhvr>
                                        <p:cTn id="37" dur="1" fill="hold">
                                          <p:stCondLst>
                                            <p:cond delay="0"/>
                                          </p:stCondLst>
                                        </p:cTn>
                                        <p:tgtEl>
                                          <p:spTgt spid="60"/>
                                        </p:tgtEl>
                                        <p:attrNameLst>
                                          <p:attrName>style.visibility</p:attrName>
                                        </p:attrNameLst>
                                      </p:cBhvr>
                                      <p:to>
                                        <p:strVal val="visible"/>
                                      </p:to>
                                    </p:set>
                                    <p:animEffect transition="in" filter="fade">
                                      <p:cBhvr>
                                        <p:cTn id="38" dur="1000"/>
                                        <p:tgtEl>
                                          <p:spTgt spid="60"/>
                                        </p:tgtEl>
                                      </p:cBhvr>
                                    </p:animEffect>
                                    <p:anim calcmode="lin" valueType="num">
                                      <p:cBhvr>
                                        <p:cTn id="39" dur="1000" fill="hold"/>
                                        <p:tgtEl>
                                          <p:spTgt spid="60"/>
                                        </p:tgtEl>
                                        <p:attrNameLst>
                                          <p:attrName>ppt_x</p:attrName>
                                        </p:attrNameLst>
                                      </p:cBhvr>
                                      <p:tavLst>
                                        <p:tav tm="0">
                                          <p:val>
                                            <p:strVal val="#ppt_x"/>
                                          </p:val>
                                        </p:tav>
                                        <p:tav tm="100000">
                                          <p:val>
                                            <p:strVal val="#ppt_x"/>
                                          </p:val>
                                        </p:tav>
                                      </p:tavLst>
                                    </p:anim>
                                    <p:anim calcmode="lin" valueType="num">
                                      <p:cBhvr>
                                        <p:cTn id="40" dur="1000" fill="hold"/>
                                        <p:tgtEl>
                                          <p:spTgt spid="60"/>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500"/>
                                  </p:stCondLst>
                                  <p:childTnLst>
                                    <p:set>
                                      <p:cBhvr>
                                        <p:cTn id="42" dur="1" fill="hold">
                                          <p:stCondLst>
                                            <p:cond delay="0"/>
                                          </p:stCondLst>
                                        </p:cTn>
                                        <p:tgtEl>
                                          <p:spTgt spid="62"/>
                                        </p:tgtEl>
                                        <p:attrNameLst>
                                          <p:attrName>style.visibility</p:attrName>
                                        </p:attrNameLst>
                                      </p:cBhvr>
                                      <p:to>
                                        <p:strVal val="visible"/>
                                      </p:to>
                                    </p:set>
                                    <p:animEffect transition="in" filter="fade">
                                      <p:cBhvr>
                                        <p:cTn id="43" dur="1000"/>
                                        <p:tgtEl>
                                          <p:spTgt spid="62"/>
                                        </p:tgtEl>
                                      </p:cBhvr>
                                    </p:animEffect>
                                    <p:anim calcmode="lin" valueType="num">
                                      <p:cBhvr>
                                        <p:cTn id="44" dur="1000" fill="hold"/>
                                        <p:tgtEl>
                                          <p:spTgt spid="62"/>
                                        </p:tgtEl>
                                        <p:attrNameLst>
                                          <p:attrName>ppt_x</p:attrName>
                                        </p:attrNameLst>
                                      </p:cBhvr>
                                      <p:tavLst>
                                        <p:tav tm="0">
                                          <p:val>
                                            <p:strVal val="#ppt_x"/>
                                          </p:val>
                                        </p:tav>
                                        <p:tav tm="100000">
                                          <p:val>
                                            <p:strVal val="#ppt_x"/>
                                          </p:val>
                                        </p:tav>
                                      </p:tavLst>
                                    </p:anim>
                                    <p:anim calcmode="lin" valueType="num">
                                      <p:cBhvr>
                                        <p:cTn id="45" dur="1000" fill="hold"/>
                                        <p:tgtEl>
                                          <p:spTgt spid="62"/>
                                        </p:tgtEl>
                                        <p:attrNameLst>
                                          <p:attrName>ppt_y</p:attrName>
                                        </p:attrNameLst>
                                      </p:cBhvr>
                                      <p:tavLst>
                                        <p:tav tm="0">
                                          <p:val>
                                            <p:strVal val="#ppt_y+.1"/>
                                          </p:val>
                                        </p:tav>
                                        <p:tav tm="100000">
                                          <p:val>
                                            <p:strVal val="#ppt_y"/>
                                          </p:val>
                                        </p:tav>
                                      </p:tavLst>
                                    </p:anim>
                                  </p:childTnLst>
                                </p:cTn>
                              </p:par>
                            </p:childTnLst>
                          </p:cTn>
                        </p:par>
                        <p:par>
                          <p:cTn id="46" fill="hold">
                            <p:stCondLst>
                              <p:cond delay="2000"/>
                            </p:stCondLst>
                            <p:childTnLst>
                              <p:par>
                                <p:cTn id="47" presetID="10" presetClass="entr" presetSubtype="0" fill="hold" grpId="0" nodeType="afterEffect">
                                  <p:stCondLst>
                                    <p:cond delay="0"/>
                                  </p:stCondLst>
                                  <p:iterate type="wd">
                                    <p:tmPct val="10000"/>
                                  </p:iterate>
                                  <p:childTnLst>
                                    <p:set>
                                      <p:cBhvr>
                                        <p:cTn id="48" dur="1" fill="hold">
                                          <p:stCondLst>
                                            <p:cond delay="0"/>
                                          </p:stCondLst>
                                        </p:cTn>
                                        <p:tgtEl>
                                          <p:spTgt spid="61"/>
                                        </p:tgtEl>
                                        <p:attrNameLst>
                                          <p:attrName>style.visibility</p:attrName>
                                        </p:attrNameLst>
                                      </p:cBhvr>
                                      <p:to>
                                        <p:strVal val="visible"/>
                                      </p:to>
                                    </p:set>
                                    <p:animEffect transition="in" filter="fade">
                                      <p:cBhvr>
                                        <p:cTn id="49" dur="750"/>
                                        <p:tgtEl>
                                          <p:spTgt spid="61"/>
                                        </p:tgtEl>
                                      </p:cBhvr>
                                    </p:animEffect>
                                  </p:childTnLst>
                                </p:cTn>
                              </p:par>
                            </p:childTnLst>
                          </p:cTn>
                        </p:par>
                        <p:par>
                          <p:cTn id="50" fill="hold">
                            <p:stCondLst>
                              <p:cond delay="5375"/>
                            </p:stCondLst>
                            <p:childTnLst>
                              <p:par>
                                <p:cTn id="51" presetID="10" presetClass="entr" presetSubtype="0" fill="hold" grpId="0" nodeType="afterEffect">
                                  <p:stCondLst>
                                    <p:cond delay="0"/>
                                  </p:stCondLst>
                                  <p:iterate type="wd">
                                    <p:tmPct val="10000"/>
                                  </p:iterate>
                                  <p:childTnLst>
                                    <p:set>
                                      <p:cBhvr>
                                        <p:cTn id="52" dur="1" fill="hold">
                                          <p:stCondLst>
                                            <p:cond delay="0"/>
                                          </p:stCondLst>
                                        </p:cTn>
                                        <p:tgtEl>
                                          <p:spTgt spid="63"/>
                                        </p:tgtEl>
                                        <p:attrNameLst>
                                          <p:attrName>style.visibility</p:attrName>
                                        </p:attrNameLst>
                                      </p:cBhvr>
                                      <p:to>
                                        <p:strVal val="visible"/>
                                      </p:to>
                                    </p:set>
                                    <p:animEffect transition="in" filter="fade">
                                      <p:cBhvr>
                                        <p:cTn id="53" dur="75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animBg="1"/>
      <p:bldP spid="61" grpId="0"/>
      <p:bldP spid="62" grpId="0" animBg="1"/>
      <p:bldP spid="6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24393" y="620017"/>
            <a:ext cx="3719603" cy="769441"/>
            <a:chOff x="3890104" y="744270"/>
            <a:chExt cx="3266615" cy="769441"/>
          </a:xfrm>
        </p:grpSpPr>
        <p:sp>
          <p:nvSpPr>
            <p:cNvPr id="79" name="文本框 78"/>
            <p:cNvSpPr txBox="1"/>
            <p:nvPr/>
          </p:nvSpPr>
          <p:spPr>
            <a:xfrm>
              <a:off x="5129854" y="1043567"/>
              <a:ext cx="2026865" cy="461665"/>
            </a:xfrm>
            <a:prstGeom prst="rect">
              <a:avLst/>
            </a:prstGeom>
            <a:noFill/>
          </p:spPr>
          <p:txBody>
            <a:bodyPr wrap="square" rtlCol="0">
              <a:spAutoFit/>
            </a:bodyPr>
            <a:lstStyle/>
            <a:p>
              <a:r>
                <a:rPr lang="en-US" altLang="zh-CN" sz="2400" dirty="0" smtClean="0">
                  <a:gradFill>
                    <a:gsLst>
                      <a:gs pos="100000">
                        <a:srgbClr val="1959C9"/>
                      </a:gs>
                      <a:gs pos="0">
                        <a:srgbClr val="32A8E4"/>
                      </a:gs>
                    </a:gsLst>
                    <a:lin ang="5400000" scaled="0"/>
                  </a:gradFill>
                  <a:effectLst>
                    <a:outerShdw blurRad="38100" dist="38100" dir="2700000" algn="tl">
                      <a:srgbClr val="000000">
                        <a:alpha val="30000"/>
                      </a:srgbClr>
                    </a:outerShdw>
                  </a:effectLst>
                  <a:latin typeface="字魂105号-简雅黑" panose="00000500000000000000" pitchFamily="2" charset="-122"/>
                  <a:ea typeface="字魂105号-简雅黑" panose="00000500000000000000" pitchFamily="2" charset="-122"/>
                  <a:cs typeface="Aparajita" panose="020B0604020202020204" pitchFamily="34" charset="0"/>
                </a:rPr>
                <a:t>CONTENTS</a:t>
              </a:r>
              <a:endParaRPr lang="zh-CN" altLang="en-US" sz="2400" dirty="0">
                <a:gradFill>
                  <a:gsLst>
                    <a:gs pos="100000">
                      <a:srgbClr val="1959C9"/>
                    </a:gs>
                    <a:gs pos="0">
                      <a:srgbClr val="32A8E4"/>
                    </a:gs>
                  </a:gsLst>
                  <a:lin ang="5400000" scaled="0"/>
                </a:gradFill>
                <a:effectLst>
                  <a:outerShdw blurRad="38100" dist="38100" dir="2700000" algn="tl">
                    <a:srgbClr val="000000">
                      <a:alpha val="30000"/>
                    </a:srgbClr>
                  </a:outerShdw>
                </a:effectLst>
                <a:latin typeface="字魂105号-简雅黑" panose="00000500000000000000" pitchFamily="2" charset="-122"/>
                <a:ea typeface="字魂105号-简雅黑" panose="00000500000000000000" pitchFamily="2" charset="-122"/>
                <a:cs typeface="Aparajita" panose="020B0604020202020204" pitchFamily="34" charset="0"/>
              </a:endParaRPr>
            </a:p>
          </p:txBody>
        </p:sp>
        <p:sp>
          <p:nvSpPr>
            <p:cNvPr id="80" name="文本框 79"/>
            <p:cNvSpPr txBox="1"/>
            <p:nvPr/>
          </p:nvSpPr>
          <p:spPr>
            <a:xfrm>
              <a:off x="3890104" y="744270"/>
              <a:ext cx="1469681" cy="769441"/>
            </a:xfrm>
            <a:prstGeom prst="rect">
              <a:avLst/>
            </a:prstGeom>
            <a:noFill/>
          </p:spPr>
          <p:txBody>
            <a:bodyPr wrap="square" rtlCol="0">
              <a:spAutoFit/>
            </a:bodyPr>
            <a:lstStyle/>
            <a:p>
              <a:r>
                <a:rPr lang="zh-CN" altLang="en-US" sz="4400" b="1" dirty="0" smtClean="0">
                  <a:solidFill>
                    <a:schemeClr val="tx1">
                      <a:lumMod val="75000"/>
                      <a:lumOff val="25000"/>
                    </a:schemeClr>
                  </a:solidFill>
                  <a:effectLst>
                    <a:outerShdw blurRad="38100" dist="38100" dir="2700000" algn="tl">
                      <a:srgbClr val="000000">
                        <a:alpha val="30000"/>
                      </a:srgbClr>
                    </a:outerShdw>
                  </a:effectLst>
                  <a:latin typeface="字魂105号-简雅黑" panose="00000500000000000000" pitchFamily="2" charset="-122"/>
                  <a:ea typeface="字魂105号-简雅黑" panose="00000500000000000000" pitchFamily="2" charset="-122"/>
                </a:rPr>
                <a:t>目录</a:t>
              </a:r>
              <a:r>
                <a:rPr lang="en-US" altLang="zh-CN" sz="4400" b="1" dirty="0" smtClean="0">
                  <a:solidFill>
                    <a:schemeClr val="tx1">
                      <a:lumMod val="75000"/>
                      <a:lumOff val="25000"/>
                    </a:schemeClr>
                  </a:solidFill>
                  <a:effectLst>
                    <a:outerShdw blurRad="38100" dist="38100" dir="2700000" algn="tl">
                      <a:srgbClr val="000000">
                        <a:alpha val="30000"/>
                      </a:srgbClr>
                    </a:outerShdw>
                  </a:effectLst>
                  <a:latin typeface="字魂105号-简雅黑" panose="00000500000000000000" pitchFamily="2" charset="-122"/>
                  <a:ea typeface="字魂105号-简雅黑" panose="00000500000000000000" pitchFamily="2" charset="-122"/>
                </a:rPr>
                <a:t>/</a:t>
              </a:r>
              <a:endParaRPr lang="zh-CN" altLang="en-US" sz="4400" b="1" dirty="0">
                <a:solidFill>
                  <a:schemeClr val="tx1">
                    <a:lumMod val="75000"/>
                    <a:lumOff val="25000"/>
                  </a:schemeClr>
                </a:solidFill>
                <a:effectLst>
                  <a:outerShdw blurRad="38100" dist="38100" dir="2700000" algn="tl">
                    <a:srgbClr val="000000">
                      <a:alpha val="30000"/>
                    </a:srgbClr>
                  </a:outerShdw>
                </a:effectLst>
                <a:latin typeface="字魂105号-简雅黑" panose="00000500000000000000" pitchFamily="2" charset="-122"/>
                <a:ea typeface="字魂105号-简雅黑" panose="00000500000000000000" pitchFamily="2" charset="-122"/>
              </a:endParaRPr>
            </a:p>
          </p:txBody>
        </p:sp>
      </p:grpSp>
      <p:sp>
        <p:nvSpPr>
          <p:cNvPr id="10" name="矩形 9"/>
          <p:cNvSpPr/>
          <p:nvPr/>
        </p:nvSpPr>
        <p:spPr>
          <a:xfrm>
            <a:off x="0" y="6713430"/>
            <a:ext cx="12192000" cy="140297"/>
          </a:xfrm>
          <a:prstGeom prst="rect">
            <a:avLst/>
          </a:prstGeom>
          <a:gradFill>
            <a:gsLst>
              <a:gs pos="0">
                <a:srgbClr val="32A8E4"/>
              </a:gs>
              <a:gs pos="76000">
                <a:srgbClr val="1959C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a:off x="-14993" y="1506413"/>
            <a:ext cx="3578945" cy="0"/>
          </a:xfrm>
          <a:prstGeom prst="line">
            <a:avLst/>
          </a:prstGeom>
          <a:ln w="12700">
            <a:tailEnd type="diamond"/>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932795" y="2313465"/>
            <a:ext cx="1984196" cy="2478701"/>
            <a:chOff x="900372" y="2237683"/>
            <a:chExt cx="1984196" cy="2478701"/>
          </a:xfrm>
        </p:grpSpPr>
        <p:grpSp>
          <p:nvGrpSpPr>
            <p:cNvPr id="7" name="组合 6"/>
            <p:cNvGrpSpPr/>
            <p:nvPr/>
          </p:nvGrpSpPr>
          <p:grpSpPr>
            <a:xfrm>
              <a:off x="900372" y="3849391"/>
              <a:ext cx="1984196" cy="866993"/>
              <a:chOff x="987583" y="4405851"/>
              <a:chExt cx="1984196" cy="866993"/>
            </a:xfrm>
          </p:grpSpPr>
          <p:sp>
            <p:nvSpPr>
              <p:cNvPr id="85" name="文本框 84"/>
              <p:cNvSpPr txBox="1"/>
              <p:nvPr/>
            </p:nvSpPr>
            <p:spPr>
              <a:xfrm>
                <a:off x="987583" y="4405851"/>
                <a:ext cx="1984196" cy="400110"/>
              </a:xfrm>
              <a:prstGeom prst="rect">
                <a:avLst/>
              </a:prstGeom>
              <a:noFill/>
            </p:spPr>
            <p:txBody>
              <a:bodyPr wrap="square" rtlCol="0">
                <a:spAutoFit/>
              </a:bodyPr>
              <a:lstStyle/>
              <a:p>
                <a:pPr algn="ctr"/>
                <a:r>
                  <a:rPr lang="zh-CN" altLang="en-US" sz="2000" b="1"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年度工作概述</a:t>
                </a:r>
                <a:endParaRPr lang="zh-CN" altLang="en-US" sz="2000" b="1"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86" name="文本框 85"/>
              <p:cNvSpPr txBox="1"/>
              <p:nvPr/>
            </p:nvSpPr>
            <p:spPr>
              <a:xfrm>
                <a:off x="1083219" y="4793867"/>
                <a:ext cx="1792924" cy="478977"/>
              </a:xfrm>
              <a:prstGeom prst="rect">
                <a:avLst/>
              </a:prstGeom>
              <a:noFill/>
            </p:spPr>
            <p:txBody>
              <a:bodyPr wrap="square" rtlCol="0">
                <a:spAutoFit/>
              </a:bodyPr>
              <a:lstStyle/>
              <a:p>
                <a:pPr algn="ctr">
                  <a:lnSpc>
                    <a:spcPct val="150000"/>
                  </a:lnSpc>
                </a:pPr>
                <a:r>
                  <a:rPr lang="en-US"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rPr>
                  <a:t>Monthly work summary and work plan</a:t>
                </a:r>
                <a:endParaRPr lang="pt-BR"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endParaRPr>
              </a:p>
            </p:txBody>
          </p:sp>
        </p:grpSp>
        <p:grpSp>
          <p:nvGrpSpPr>
            <p:cNvPr id="2" name="组合 1"/>
            <p:cNvGrpSpPr/>
            <p:nvPr/>
          </p:nvGrpSpPr>
          <p:grpSpPr>
            <a:xfrm>
              <a:off x="1279015" y="2237683"/>
              <a:ext cx="1230989" cy="1388917"/>
              <a:chOff x="1279015" y="2237683"/>
              <a:chExt cx="1230989" cy="1388917"/>
            </a:xfrm>
          </p:grpSpPr>
          <p:sp>
            <p:nvSpPr>
              <p:cNvPr id="37" name="Freeform 5"/>
              <p:cNvSpPr>
                <a:spLocks/>
              </p:cNvSpPr>
              <p:nvPr/>
            </p:nvSpPr>
            <p:spPr bwMode="auto">
              <a:xfrm rot="16200000">
                <a:off x="1200051" y="2316647"/>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schemeClr val="tx1">
                      <a:lumMod val="75000"/>
                      <a:lumOff val="25000"/>
                    </a:schemeClr>
                  </a:solidFill>
                  <a:ea typeface="字魂105号-简雅黑" panose="00000500000000000000" pitchFamily="2" charset="-122"/>
                </a:endParaRPr>
              </a:p>
            </p:txBody>
          </p:sp>
          <p:sp>
            <p:nvSpPr>
              <p:cNvPr id="38" name="文本框 37"/>
              <p:cNvSpPr txBox="1"/>
              <p:nvPr/>
            </p:nvSpPr>
            <p:spPr>
              <a:xfrm>
                <a:off x="1538294" y="2545921"/>
                <a:ext cx="657552" cy="707886"/>
              </a:xfrm>
              <a:prstGeom prst="rect">
                <a:avLst/>
              </a:prstGeom>
              <a:noFill/>
            </p:spPr>
            <p:txBody>
              <a:bodyPr wrap="none" rtlCol="0">
                <a:spAutoFit/>
              </a:bodyPr>
              <a:lstStyle/>
              <a:p>
                <a:pPr algn="ctr"/>
                <a:r>
                  <a:rPr lang="en-US" altLang="zh-CN" sz="4000" dirty="0" smtClean="0">
                    <a:solidFill>
                      <a:schemeClr val="bg1"/>
                    </a:solidFill>
                    <a:latin typeface="字魂45号-冰宇雅宋" panose="00000500000000000000" pitchFamily="2" charset="-122"/>
                    <a:ea typeface="字魂45号-冰宇雅宋" panose="00000500000000000000" pitchFamily="2" charset="-122"/>
                  </a:rPr>
                  <a:t>01</a:t>
                </a:r>
                <a:endParaRPr lang="zh-CN" altLang="en-US" sz="4000" dirty="0">
                  <a:solidFill>
                    <a:schemeClr val="bg1"/>
                  </a:solidFill>
                  <a:latin typeface="字魂45号-冰宇雅宋" panose="00000500000000000000" pitchFamily="2" charset="-122"/>
                  <a:ea typeface="字魂45号-冰宇雅宋" panose="00000500000000000000" pitchFamily="2" charset="-122"/>
                </a:endParaRPr>
              </a:p>
            </p:txBody>
          </p:sp>
        </p:grpSp>
      </p:grpSp>
      <p:grpSp>
        <p:nvGrpSpPr>
          <p:cNvPr id="41" name="组合 40"/>
          <p:cNvGrpSpPr/>
          <p:nvPr/>
        </p:nvGrpSpPr>
        <p:grpSpPr>
          <a:xfrm>
            <a:off x="2951898" y="3388126"/>
            <a:ext cx="1984196" cy="2478701"/>
            <a:chOff x="900372" y="2237683"/>
            <a:chExt cx="1984196" cy="2478701"/>
          </a:xfrm>
        </p:grpSpPr>
        <p:grpSp>
          <p:nvGrpSpPr>
            <p:cNvPr id="42" name="组合 41"/>
            <p:cNvGrpSpPr/>
            <p:nvPr/>
          </p:nvGrpSpPr>
          <p:grpSpPr>
            <a:xfrm>
              <a:off x="900372" y="3849391"/>
              <a:ext cx="1984196" cy="866993"/>
              <a:chOff x="987583" y="4405851"/>
              <a:chExt cx="1984196" cy="866993"/>
            </a:xfrm>
          </p:grpSpPr>
          <p:sp>
            <p:nvSpPr>
              <p:cNvPr id="46" name="文本框 45"/>
              <p:cNvSpPr txBox="1"/>
              <p:nvPr/>
            </p:nvSpPr>
            <p:spPr>
              <a:xfrm>
                <a:off x="987583" y="4405851"/>
                <a:ext cx="1984196" cy="400110"/>
              </a:xfrm>
              <a:prstGeom prst="rect">
                <a:avLst/>
              </a:prstGeom>
              <a:noFill/>
            </p:spPr>
            <p:txBody>
              <a:bodyPr wrap="square" rtlCol="0">
                <a:spAutoFit/>
              </a:bodyPr>
              <a:lstStyle/>
              <a:p>
                <a:pPr algn="ctr"/>
                <a:r>
                  <a:rPr lang="zh-CN" altLang="en-US" sz="2000" b="1"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工作完成情况</a:t>
                </a:r>
                <a:endParaRPr lang="zh-CN" altLang="en-US" sz="2000" b="1"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47" name="文本框 46"/>
              <p:cNvSpPr txBox="1"/>
              <p:nvPr/>
            </p:nvSpPr>
            <p:spPr>
              <a:xfrm>
                <a:off x="1083219" y="4793867"/>
                <a:ext cx="1792924" cy="478977"/>
              </a:xfrm>
              <a:prstGeom prst="rect">
                <a:avLst/>
              </a:prstGeom>
              <a:noFill/>
            </p:spPr>
            <p:txBody>
              <a:bodyPr wrap="square" rtlCol="0">
                <a:spAutoFit/>
              </a:bodyPr>
              <a:lstStyle/>
              <a:p>
                <a:pPr algn="ctr">
                  <a:lnSpc>
                    <a:spcPct val="150000"/>
                  </a:lnSpc>
                </a:pPr>
                <a:r>
                  <a:rPr lang="en-US"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rPr>
                  <a:t>Monthly work summary and work plan</a:t>
                </a:r>
                <a:endParaRPr lang="pt-BR"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endParaRPr>
              </a:p>
            </p:txBody>
          </p:sp>
        </p:grpSp>
        <p:grpSp>
          <p:nvGrpSpPr>
            <p:cNvPr id="43" name="组合 42"/>
            <p:cNvGrpSpPr/>
            <p:nvPr/>
          </p:nvGrpSpPr>
          <p:grpSpPr>
            <a:xfrm>
              <a:off x="1279015" y="2237683"/>
              <a:ext cx="1230989" cy="1388917"/>
              <a:chOff x="1279015" y="2237683"/>
              <a:chExt cx="1230989" cy="1388917"/>
            </a:xfrm>
          </p:grpSpPr>
          <p:sp>
            <p:nvSpPr>
              <p:cNvPr id="44" name="Freeform 5"/>
              <p:cNvSpPr>
                <a:spLocks/>
              </p:cNvSpPr>
              <p:nvPr/>
            </p:nvSpPr>
            <p:spPr bwMode="auto">
              <a:xfrm rot="16200000">
                <a:off x="1200051" y="2316647"/>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4B4B4B"/>
              </a:soli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schemeClr val="tx1">
                      <a:lumMod val="75000"/>
                      <a:lumOff val="25000"/>
                    </a:schemeClr>
                  </a:solidFill>
                  <a:ea typeface="字魂105号-简雅黑" panose="00000500000000000000" pitchFamily="2" charset="-122"/>
                </a:endParaRPr>
              </a:p>
            </p:txBody>
          </p:sp>
          <p:sp>
            <p:nvSpPr>
              <p:cNvPr id="45" name="文本框 44"/>
              <p:cNvSpPr txBox="1"/>
              <p:nvPr/>
            </p:nvSpPr>
            <p:spPr>
              <a:xfrm>
                <a:off x="1503028" y="2545921"/>
                <a:ext cx="728084" cy="707886"/>
              </a:xfrm>
              <a:prstGeom prst="rect">
                <a:avLst/>
              </a:prstGeom>
              <a:noFill/>
            </p:spPr>
            <p:txBody>
              <a:bodyPr wrap="none" rtlCol="0">
                <a:spAutoFit/>
              </a:bodyPr>
              <a:lstStyle/>
              <a:p>
                <a:pPr algn="ctr"/>
                <a:r>
                  <a:rPr lang="en-US" altLang="zh-CN" sz="4000" dirty="0" smtClean="0">
                    <a:solidFill>
                      <a:schemeClr val="bg1"/>
                    </a:solidFill>
                    <a:latin typeface="字魂45号-冰宇雅宋" panose="00000500000000000000" pitchFamily="2" charset="-122"/>
                    <a:ea typeface="字魂45号-冰宇雅宋" panose="00000500000000000000" pitchFamily="2" charset="-122"/>
                  </a:rPr>
                  <a:t>02</a:t>
                </a:r>
                <a:endParaRPr lang="zh-CN" altLang="en-US" sz="4000" dirty="0">
                  <a:solidFill>
                    <a:schemeClr val="bg1"/>
                  </a:solidFill>
                  <a:latin typeface="字魂45号-冰宇雅宋" panose="00000500000000000000" pitchFamily="2" charset="-122"/>
                  <a:ea typeface="字魂45号-冰宇雅宋" panose="00000500000000000000" pitchFamily="2" charset="-122"/>
                </a:endParaRPr>
              </a:p>
            </p:txBody>
          </p:sp>
        </p:grpSp>
      </p:grpSp>
      <p:grpSp>
        <p:nvGrpSpPr>
          <p:cNvPr id="48" name="组合 47"/>
          <p:cNvGrpSpPr/>
          <p:nvPr/>
        </p:nvGrpSpPr>
        <p:grpSpPr>
          <a:xfrm>
            <a:off x="4971001" y="2313465"/>
            <a:ext cx="1984196" cy="2478701"/>
            <a:chOff x="900372" y="2237683"/>
            <a:chExt cx="1984196" cy="2478701"/>
          </a:xfrm>
        </p:grpSpPr>
        <p:grpSp>
          <p:nvGrpSpPr>
            <p:cNvPr id="49" name="组合 48"/>
            <p:cNvGrpSpPr/>
            <p:nvPr/>
          </p:nvGrpSpPr>
          <p:grpSpPr>
            <a:xfrm>
              <a:off x="900372" y="3849391"/>
              <a:ext cx="1984196" cy="866993"/>
              <a:chOff x="987583" y="4405851"/>
              <a:chExt cx="1984196" cy="866993"/>
            </a:xfrm>
          </p:grpSpPr>
          <p:sp>
            <p:nvSpPr>
              <p:cNvPr id="53" name="文本框 52"/>
              <p:cNvSpPr txBox="1"/>
              <p:nvPr/>
            </p:nvSpPr>
            <p:spPr>
              <a:xfrm>
                <a:off x="987583" y="4405851"/>
                <a:ext cx="1984196" cy="400110"/>
              </a:xfrm>
              <a:prstGeom prst="rect">
                <a:avLst/>
              </a:prstGeom>
              <a:noFill/>
            </p:spPr>
            <p:txBody>
              <a:bodyPr wrap="square" rtlCol="0">
                <a:spAutoFit/>
              </a:bodyPr>
              <a:lstStyle/>
              <a:p>
                <a:pPr algn="ctr"/>
                <a:r>
                  <a:rPr lang="zh-CN" altLang="en-US" sz="2000" b="1"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成功项目展示</a:t>
                </a:r>
                <a:endParaRPr lang="zh-CN" altLang="en-US" sz="2000" b="1"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54" name="文本框 53"/>
              <p:cNvSpPr txBox="1"/>
              <p:nvPr/>
            </p:nvSpPr>
            <p:spPr>
              <a:xfrm>
                <a:off x="1083219" y="4793867"/>
                <a:ext cx="1792924" cy="478977"/>
              </a:xfrm>
              <a:prstGeom prst="rect">
                <a:avLst/>
              </a:prstGeom>
              <a:noFill/>
            </p:spPr>
            <p:txBody>
              <a:bodyPr wrap="square" rtlCol="0">
                <a:spAutoFit/>
              </a:bodyPr>
              <a:lstStyle/>
              <a:p>
                <a:pPr algn="ctr">
                  <a:lnSpc>
                    <a:spcPct val="150000"/>
                  </a:lnSpc>
                </a:pPr>
                <a:r>
                  <a:rPr lang="en-US"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rPr>
                  <a:t>Monthly work summary and work plan</a:t>
                </a:r>
                <a:endParaRPr lang="pt-BR"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endParaRPr>
              </a:p>
            </p:txBody>
          </p:sp>
        </p:grpSp>
        <p:grpSp>
          <p:nvGrpSpPr>
            <p:cNvPr id="50" name="组合 49"/>
            <p:cNvGrpSpPr/>
            <p:nvPr/>
          </p:nvGrpSpPr>
          <p:grpSpPr>
            <a:xfrm>
              <a:off x="1279015" y="2237683"/>
              <a:ext cx="1230989" cy="1388917"/>
              <a:chOff x="1279015" y="2237683"/>
              <a:chExt cx="1230989" cy="1388917"/>
            </a:xfrm>
          </p:grpSpPr>
          <p:sp>
            <p:nvSpPr>
              <p:cNvPr id="51" name="Freeform 5"/>
              <p:cNvSpPr>
                <a:spLocks/>
              </p:cNvSpPr>
              <p:nvPr/>
            </p:nvSpPr>
            <p:spPr bwMode="auto">
              <a:xfrm rot="16200000">
                <a:off x="1200051" y="2316647"/>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schemeClr val="tx1">
                      <a:lumMod val="75000"/>
                      <a:lumOff val="25000"/>
                    </a:schemeClr>
                  </a:solidFill>
                  <a:ea typeface="字魂105号-简雅黑" panose="00000500000000000000" pitchFamily="2" charset="-122"/>
                </a:endParaRPr>
              </a:p>
            </p:txBody>
          </p:sp>
          <p:sp>
            <p:nvSpPr>
              <p:cNvPr id="52" name="文本框 51"/>
              <p:cNvSpPr txBox="1"/>
              <p:nvPr/>
            </p:nvSpPr>
            <p:spPr>
              <a:xfrm>
                <a:off x="1511844" y="2545921"/>
                <a:ext cx="710452" cy="707886"/>
              </a:xfrm>
              <a:prstGeom prst="rect">
                <a:avLst/>
              </a:prstGeom>
              <a:noFill/>
            </p:spPr>
            <p:txBody>
              <a:bodyPr wrap="none" rtlCol="0">
                <a:spAutoFit/>
              </a:bodyPr>
              <a:lstStyle/>
              <a:p>
                <a:pPr algn="ctr"/>
                <a:r>
                  <a:rPr lang="en-US" altLang="zh-CN" sz="4000" dirty="0" smtClean="0">
                    <a:solidFill>
                      <a:schemeClr val="bg1"/>
                    </a:solidFill>
                    <a:latin typeface="字魂45号-冰宇雅宋" panose="00000500000000000000" pitchFamily="2" charset="-122"/>
                    <a:ea typeface="字魂45号-冰宇雅宋" panose="00000500000000000000" pitchFamily="2" charset="-122"/>
                  </a:rPr>
                  <a:t>03</a:t>
                </a:r>
                <a:endParaRPr lang="zh-CN" altLang="en-US" sz="4000" dirty="0">
                  <a:solidFill>
                    <a:schemeClr val="bg1"/>
                  </a:solidFill>
                  <a:latin typeface="字魂45号-冰宇雅宋" panose="00000500000000000000" pitchFamily="2" charset="-122"/>
                  <a:ea typeface="字魂45号-冰宇雅宋" panose="00000500000000000000" pitchFamily="2" charset="-122"/>
                </a:endParaRPr>
              </a:p>
            </p:txBody>
          </p:sp>
        </p:grpSp>
      </p:grpSp>
      <p:grpSp>
        <p:nvGrpSpPr>
          <p:cNvPr id="55" name="组合 54"/>
          <p:cNvGrpSpPr/>
          <p:nvPr/>
        </p:nvGrpSpPr>
        <p:grpSpPr>
          <a:xfrm>
            <a:off x="6990104" y="3388126"/>
            <a:ext cx="1984196" cy="2478701"/>
            <a:chOff x="900372" y="2237683"/>
            <a:chExt cx="1984196" cy="2478701"/>
          </a:xfrm>
        </p:grpSpPr>
        <p:grpSp>
          <p:nvGrpSpPr>
            <p:cNvPr id="58" name="组合 57"/>
            <p:cNvGrpSpPr/>
            <p:nvPr/>
          </p:nvGrpSpPr>
          <p:grpSpPr>
            <a:xfrm>
              <a:off x="900372" y="3849391"/>
              <a:ext cx="1984196" cy="866993"/>
              <a:chOff x="987583" y="4405851"/>
              <a:chExt cx="1984196" cy="866993"/>
            </a:xfrm>
          </p:grpSpPr>
          <p:sp>
            <p:nvSpPr>
              <p:cNvPr id="62" name="文本框 61"/>
              <p:cNvSpPr txBox="1"/>
              <p:nvPr/>
            </p:nvSpPr>
            <p:spPr>
              <a:xfrm>
                <a:off x="987583" y="4405851"/>
                <a:ext cx="1984196" cy="400110"/>
              </a:xfrm>
              <a:prstGeom prst="rect">
                <a:avLst/>
              </a:prstGeom>
              <a:noFill/>
            </p:spPr>
            <p:txBody>
              <a:bodyPr wrap="square" rtlCol="0">
                <a:spAutoFit/>
              </a:bodyPr>
              <a:lstStyle/>
              <a:p>
                <a:pPr algn="ctr"/>
                <a:r>
                  <a:rPr lang="zh-CN" altLang="en-US" sz="2000" b="1"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工作不足之处</a:t>
                </a:r>
                <a:endParaRPr lang="zh-CN" altLang="en-US" sz="2000" b="1"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63" name="文本框 62"/>
              <p:cNvSpPr txBox="1"/>
              <p:nvPr/>
            </p:nvSpPr>
            <p:spPr>
              <a:xfrm>
                <a:off x="1083219" y="4793867"/>
                <a:ext cx="1792924" cy="478977"/>
              </a:xfrm>
              <a:prstGeom prst="rect">
                <a:avLst/>
              </a:prstGeom>
              <a:noFill/>
            </p:spPr>
            <p:txBody>
              <a:bodyPr wrap="square" rtlCol="0">
                <a:spAutoFit/>
              </a:bodyPr>
              <a:lstStyle/>
              <a:p>
                <a:pPr algn="ctr">
                  <a:lnSpc>
                    <a:spcPct val="150000"/>
                  </a:lnSpc>
                </a:pPr>
                <a:r>
                  <a:rPr lang="en-US"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rPr>
                  <a:t>Monthly work summary and work plan</a:t>
                </a:r>
                <a:endParaRPr lang="pt-BR"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endParaRPr>
              </a:p>
            </p:txBody>
          </p:sp>
        </p:grpSp>
        <p:grpSp>
          <p:nvGrpSpPr>
            <p:cNvPr id="59" name="组合 58"/>
            <p:cNvGrpSpPr/>
            <p:nvPr/>
          </p:nvGrpSpPr>
          <p:grpSpPr>
            <a:xfrm>
              <a:off x="1279015" y="2237683"/>
              <a:ext cx="1230989" cy="1388917"/>
              <a:chOff x="1279015" y="2237683"/>
              <a:chExt cx="1230989" cy="1388917"/>
            </a:xfrm>
          </p:grpSpPr>
          <p:sp>
            <p:nvSpPr>
              <p:cNvPr id="60" name="Freeform 5"/>
              <p:cNvSpPr>
                <a:spLocks/>
              </p:cNvSpPr>
              <p:nvPr/>
            </p:nvSpPr>
            <p:spPr bwMode="auto">
              <a:xfrm rot="16200000">
                <a:off x="1200051" y="2316647"/>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4B4B4B"/>
              </a:soli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schemeClr val="tx1">
                      <a:lumMod val="75000"/>
                      <a:lumOff val="25000"/>
                    </a:schemeClr>
                  </a:solidFill>
                  <a:ea typeface="字魂105号-简雅黑" panose="00000500000000000000" pitchFamily="2" charset="-122"/>
                </a:endParaRPr>
              </a:p>
            </p:txBody>
          </p:sp>
          <p:sp>
            <p:nvSpPr>
              <p:cNvPr id="61" name="文本框 60"/>
              <p:cNvSpPr txBox="1"/>
              <p:nvPr/>
            </p:nvSpPr>
            <p:spPr>
              <a:xfrm>
                <a:off x="1510242" y="2545921"/>
                <a:ext cx="713657" cy="707886"/>
              </a:xfrm>
              <a:prstGeom prst="rect">
                <a:avLst/>
              </a:prstGeom>
              <a:noFill/>
            </p:spPr>
            <p:txBody>
              <a:bodyPr wrap="none" rtlCol="0">
                <a:spAutoFit/>
              </a:bodyPr>
              <a:lstStyle/>
              <a:p>
                <a:pPr algn="ctr"/>
                <a:r>
                  <a:rPr lang="en-US" altLang="zh-CN" sz="4000" dirty="0" smtClean="0">
                    <a:solidFill>
                      <a:schemeClr val="bg1"/>
                    </a:solidFill>
                    <a:latin typeface="字魂45号-冰宇雅宋" panose="00000500000000000000" pitchFamily="2" charset="-122"/>
                    <a:ea typeface="字魂45号-冰宇雅宋" panose="00000500000000000000" pitchFamily="2" charset="-122"/>
                  </a:rPr>
                  <a:t>04</a:t>
                </a:r>
                <a:endParaRPr lang="zh-CN" altLang="en-US" sz="4000" dirty="0">
                  <a:solidFill>
                    <a:schemeClr val="bg1"/>
                  </a:solidFill>
                  <a:latin typeface="字魂45号-冰宇雅宋" panose="00000500000000000000" pitchFamily="2" charset="-122"/>
                  <a:ea typeface="字魂45号-冰宇雅宋" panose="00000500000000000000" pitchFamily="2" charset="-122"/>
                </a:endParaRPr>
              </a:p>
            </p:txBody>
          </p:sp>
        </p:grpSp>
      </p:grpSp>
      <p:grpSp>
        <p:nvGrpSpPr>
          <p:cNvPr id="64" name="组合 63"/>
          <p:cNvGrpSpPr/>
          <p:nvPr/>
        </p:nvGrpSpPr>
        <p:grpSpPr>
          <a:xfrm>
            <a:off x="9009206" y="2313465"/>
            <a:ext cx="1984196" cy="2478701"/>
            <a:chOff x="900372" y="2237683"/>
            <a:chExt cx="1984196" cy="2478701"/>
          </a:xfrm>
        </p:grpSpPr>
        <p:grpSp>
          <p:nvGrpSpPr>
            <p:cNvPr id="65" name="组合 64"/>
            <p:cNvGrpSpPr/>
            <p:nvPr/>
          </p:nvGrpSpPr>
          <p:grpSpPr>
            <a:xfrm>
              <a:off x="900372" y="3849391"/>
              <a:ext cx="1984196" cy="866993"/>
              <a:chOff x="987583" y="4405851"/>
              <a:chExt cx="1984196" cy="866993"/>
            </a:xfrm>
          </p:grpSpPr>
          <p:sp>
            <p:nvSpPr>
              <p:cNvPr id="69" name="文本框 68"/>
              <p:cNvSpPr txBox="1"/>
              <p:nvPr/>
            </p:nvSpPr>
            <p:spPr>
              <a:xfrm>
                <a:off x="987583" y="4405851"/>
                <a:ext cx="1984196" cy="400110"/>
              </a:xfrm>
              <a:prstGeom prst="rect">
                <a:avLst/>
              </a:prstGeom>
              <a:noFill/>
            </p:spPr>
            <p:txBody>
              <a:bodyPr wrap="square" rtlCol="0">
                <a:spAutoFit/>
              </a:bodyPr>
              <a:lstStyle/>
              <a:p>
                <a:pPr algn="ctr"/>
                <a:r>
                  <a:rPr lang="zh-CN" altLang="en-US" sz="2000" b="1"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未来工作计划</a:t>
                </a:r>
                <a:endParaRPr lang="zh-CN" altLang="en-US" sz="2000" b="1"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70" name="文本框 69"/>
              <p:cNvSpPr txBox="1"/>
              <p:nvPr/>
            </p:nvSpPr>
            <p:spPr>
              <a:xfrm>
                <a:off x="1083219" y="4793867"/>
                <a:ext cx="1792924" cy="478977"/>
              </a:xfrm>
              <a:prstGeom prst="rect">
                <a:avLst/>
              </a:prstGeom>
              <a:noFill/>
            </p:spPr>
            <p:txBody>
              <a:bodyPr wrap="square" rtlCol="0">
                <a:spAutoFit/>
              </a:bodyPr>
              <a:lstStyle/>
              <a:p>
                <a:pPr algn="ctr">
                  <a:lnSpc>
                    <a:spcPct val="150000"/>
                  </a:lnSpc>
                </a:pPr>
                <a:r>
                  <a:rPr lang="en-US"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rPr>
                  <a:t>Monthly work summary and work plan</a:t>
                </a:r>
                <a:endParaRPr lang="pt-BR" altLang="zh-CN" sz="9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Open Sans" panose="020B0606030504020204" pitchFamily="34" charset="0"/>
                </a:endParaRPr>
              </a:p>
            </p:txBody>
          </p:sp>
        </p:grpSp>
        <p:grpSp>
          <p:nvGrpSpPr>
            <p:cNvPr id="66" name="组合 65"/>
            <p:cNvGrpSpPr/>
            <p:nvPr/>
          </p:nvGrpSpPr>
          <p:grpSpPr>
            <a:xfrm>
              <a:off x="1279015" y="2237683"/>
              <a:ext cx="1230989" cy="1388917"/>
              <a:chOff x="1279015" y="2237683"/>
              <a:chExt cx="1230989" cy="1388917"/>
            </a:xfrm>
          </p:grpSpPr>
          <p:sp>
            <p:nvSpPr>
              <p:cNvPr id="67" name="Freeform 5"/>
              <p:cNvSpPr>
                <a:spLocks/>
              </p:cNvSpPr>
              <p:nvPr/>
            </p:nvSpPr>
            <p:spPr bwMode="auto">
              <a:xfrm rot="16200000">
                <a:off x="1200051" y="2316647"/>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schemeClr val="tx1">
                      <a:lumMod val="75000"/>
                      <a:lumOff val="25000"/>
                    </a:schemeClr>
                  </a:solidFill>
                  <a:ea typeface="字魂105号-简雅黑" panose="00000500000000000000" pitchFamily="2" charset="-122"/>
                </a:endParaRPr>
              </a:p>
            </p:txBody>
          </p:sp>
          <p:sp>
            <p:nvSpPr>
              <p:cNvPr id="68" name="文本框 67"/>
              <p:cNvSpPr txBox="1"/>
              <p:nvPr/>
            </p:nvSpPr>
            <p:spPr>
              <a:xfrm>
                <a:off x="1510242" y="2545921"/>
                <a:ext cx="713657" cy="707886"/>
              </a:xfrm>
              <a:prstGeom prst="rect">
                <a:avLst/>
              </a:prstGeom>
              <a:noFill/>
            </p:spPr>
            <p:txBody>
              <a:bodyPr wrap="none" rtlCol="0">
                <a:spAutoFit/>
              </a:bodyPr>
              <a:lstStyle/>
              <a:p>
                <a:pPr algn="ctr"/>
                <a:r>
                  <a:rPr lang="en-US" altLang="zh-CN" sz="4000" dirty="0" smtClean="0">
                    <a:solidFill>
                      <a:schemeClr val="bg1"/>
                    </a:solidFill>
                    <a:latin typeface="字魂45号-冰宇雅宋" panose="00000500000000000000" pitchFamily="2" charset="-122"/>
                    <a:ea typeface="字魂45号-冰宇雅宋" panose="00000500000000000000" pitchFamily="2" charset="-122"/>
                  </a:rPr>
                  <a:t>05</a:t>
                </a:r>
                <a:endParaRPr lang="zh-CN" altLang="en-US" sz="4000" dirty="0">
                  <a:solidFill>
                    <a:schemeClr val="bg1"/>
                  </a:solidFill>
                  <a:latin typeface="字魂45号-冰宇雅宋" panose="00000500000000000000" pitchFamily="2" charset="-122"/>
                  <a:ea typeface="字魂45号-冰宇雅宋" panose="00000500000000000000" pitchFamily="2" charset="-122"/>
                </a:endParaRPr>
              </a:p>
            </p:txBody>
          </p:sp>
        </p:grpSp>
      </p:grpSp>
    </p:spTree>
    <p:extLst>
      <p:ext uri="{BB962C8B-B14F-4D97-AF65-F5344CB8AC3E}">
        <p14:creationId xmlns:p14="http://schemas.microsoft.com/office/powerpoint/2010/main" val="282124877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Click="0" advTm="0">
        <p15:prstTrans prst="airplan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right)">
                                      <p:cBhvr>
                                        <p:cTn id="10" dur="500"/>
                                        <p:tgtEl>
                                          <p:spTgt spid="10"/>
                                        </p:tgtEl>
                                      </p:cBhvr>
                                    </p:animEffect>
                                  </p:childTnLst>
                                </p:cTn>
                              </p:par>
                              <p:par>
                                <p:cTn id="11" presetID="2" presetClass="entr" presetSubtype="8" decel="100000" fill="hold" nodeType="withEffect">
                                  <p:stCondLst>
                                    <p:cond delay="25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750" fill="hold"/>
                                        <p:tgtEl>
                                          <p:spTgt spid="9"/>
                                        </p:tgtEl>
                                        <p:attrNameLst>
                                          <p:attrName>ppt_x</p:attrName>
                                        </p:attrNameLst>
                                      </p:cBhvr>
                                      <p:tavLst>
                                        <p:tav tm="0">
                                          <p:val>
                                            <p:strVal val="0-#ppt_w/2"/>
                                          </p:val>
                                        </p:tav>
                                        <p:tav tm="100000">
                                          <p:val>
                                            <p:strVal val="#ppt_x"/>
                                          </p:val>
                                        </p:tav>
                                      </p:tavLst>
                                    </p:anim>
                                    <p:anim calcmode="lin" valueType="num">
                                      <p:cBhvr additive="base">
                                        <p:cTn id="14" dur="75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500" fill="hold"/>
                                        <p:tgtEl>
                                          <p:spTgt spid="41"/>
                                        </p:tgtEl>
                                        <p:attrNameLst>
                                          <p:attrName>ppt_x</p:attrName>
                                        </p:attrNameLst>
                                      </p:cBhvr>
                                      <p:tavLst>
                                        <p:tav tm="0">
                                          <p:val>
                                            <p:strVal val="#ppt_x"/>
                                          </p:val>
                                        </p:tav>
                                        <p:tav tm="100000">
                                          <p:val>
                                            <p:strVal val="#ppt_x"/>
                                          </p:val>
                                        </p:tav>
                                      </p:tavLst>
                                    </p:anim>
                                    <p:anim calcmode="lin" valueType="num">
                                      <p:cBhvr additive="base">
                                        <p:cTn id="24" dur="500" fill="hold"/>
                                        <p:tgtEl>
                                          <p:spTgt spid="41"/>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48"/>
                                        </p:tgtEl>
                                        <p:attrNameLst>
                                          <p:attrName>style.visibility</p:attrName>
                                        </p:attrNameLst>
                                      </p:cBhvr>
                                      <p:to>
                                        <p:strVal val="visible"/>
                                      </p:to>
                                    </p:set>
                                    <p:anim calcmode="lin" valueType="num">
                                      <p:cBhvr additive="base">
                                        <p:cTn id="27" dur="500" fill="hold"/>
                                        <p:tgtEl>
                                          <p:spTgt spid="48"/>
                                        </p:tgtEl>
                                        <p:attrNameLst>
                                          <p:attrName>ppt_x</p:attrName>
                                        </p:attrNameLst>
                                      </p:cBhvr>
                                      <p:tavLst>
                                        <p:tav tm="0">
                                          <p:val>
                                            <p:strVal val="#ppt_x"/>
                                          </p:val>
                                        </p:tav>
                                        <p:tav tm="100000">
                                          <p:val>
                                            <p:strVal val="#ppt_x"/>
                                          </p:val>
                                        </p:tav>
                                      </p:tavLst>
                                    </p:anim>
                                    <p:anim calcmode="lin" valueType="num">
                                      <p:cBhvr additive="base">
                                        <p:cTn id="28" dur="500" fill="hold"/>
                                        <p:tgtEl>
                                          <p:spTgt spid="48"/>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55"/>
                                        </p:tgtEl>
                                        <p:attrNameLst>
                                          <p:attrName>style.visibility</p:attrName>
                                        </p:attrNameLst>
                                      </p:cBhvr>
                                      <p:to>
                                        <p:strVal val="visible"/>
                                      </p:to>
                                    </p:set>
                                    <p:anim calcmode="lin" valueType="num">
                                      <p:cBhvr additive="base">
                                        <p:cTn id="31" dur="500" fill="hold"/>
                                        <p:tgtEl>
                                          <p:spTgt spid="55"/>
                                        </p:tgtEl>
                                        <p:attrNameLst>
                                          <p:attrName>ppt_x</p:attrName>
                                        </p:attrNameLst>
                                      </p:cBhvr>
                                      <p:tavLst>
                                        <p:tav tm="0">
                                          <p:val>
                                            <p:strVal val="#ppt_x"/>
                                          </p:val>
                                        </p:tav>
                                        <p:tav tm="100000">
                                          <p:val>
                                            <p:strVal val="#ppt_x"/>
                                          </p:val>
                                        </p:tav>
                                      </p:tavLst>
                                    </p:anim>
                                    <p:anim calcmode="lin" valueType="num">
                                      <p:cBhvr additive="base">
                                        <p:cTn id="32" dur="500" fill="hold"/>
                                        <p:tgtEl>
                                          <p:spTgt spid="55"/>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64"/>
                                        </p:tgtEl>
                                        <p:attrNameLst>
                                          <p:attrName>style.visibility</p:attrName>
                                        </p:attrNameLst>
                                      </p:cBhvr>
                                      <p:to>
                                        <p:strVal val="visible"/>
                                      </p:to>
                                    </p:set>
                                    <p:anim calcmode="lin" valueType="num">
                                      <p:cBhvr additive="base">
                                        <p:cTn id="35" dur="500" fill="hold"/>
                                        <p:tgtEl>
                                          <p:spTgt spid="64"/>
                                        </p:tgtEl>
                                        <p:attrNameLst>
                                          <p:attrName>ppt_x</p:attrName>
                                        </p:attrNameLst>
                                      </p:cBhvr>
                                      <p:tavLst>
                                        <p:tav tm="0">
                                          <p:val>
                                            <p:strVal val="#ppt_x"/>
                                          </p:val>
                                        </p:tav>
                                        <p:tav tm="100000">
                                          <p:val>
                                            <p:strVal val="#ppt_x"/>
                                          </p:val>
                                        </p:tav>
                                      </p:tavLst>
                                    </p:anim>
                                    <p:anim calcmode="lin" valueType="num">
                                      <p:cBhvr additive="base">
                                        <p:cTn id="36" dur="500" fill="hold"/>
                                        <p:tgtEl>
                                          <p:spTgt spid="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1668194" y="3618075"/>
            <a:ext cx="1708483" cy="2069430"/>
            <a:chOff x="2085289" y="2855495"/>
            <a:chExt cx="1708483" cy="2069430"/>
          </a:xfrm>
          <a:gradFill>
            <a:gsLst>
              <a:gs pos="0">
                <a:srgbClr val="32A8E4"/>
              </a:gs>
              <a:gs pos="87000">
                <a:srgbClr val="1959C9"/>
              </a:gs>
            </a:gsLst>
          </a:gradFill>
          <a:effectLst>
            <a:outerShdw blurRad="190500" dist="63500" dir="2700000" algn="tl" rotWithShape="0">
              <a:prstClr val="black">
                <a:alpha val="20000"/>
              </a:prstClr>
            </a:outerShdw>
          </a:effectLst>
        </p:grpSpPr>
        <p:sp>
          <p:nvSpPr>
            <p:cNvPr id="32" name="流程图: 卡片 31"/>
            <p:cNvSpPr/>
            <p:nvPr/>
          </p:nvSpPr>
          <p:spPr>
            <a:xfrm rot="10800000">
              <a:off x="2085289" y="2855495"/>
              <a:ext cx="1708483" cy="2069430"/>
            </a:xfrm>
            <a:prstGeom prst="flowChartPunchedCar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33" name="文本框 32"/>
            <p:cNvSpPr txBox="1"/>
            <p:nvPr/>
          </p:nvSpPr>
          <p:spPr>
            <a:xfrm>
              <a:off x="2525869" y="3031958"/>
              <a:ext cx="779381" cy="707886"/>
            </a:xfrm>
            <a:prstGeom prst="rect">
              <a:avLst/>
            </a:prstGeom>
            <a:grpFill/>
          </p:spPr>
          <p:txBody>
            <a:bodyPr wrap="none" rtlCol="0">
              <a:spAutoFit/>
            </a:bodyPr>
            <a:lstStyle/>
            <a:p>
              <a:pPr algn="ctr"/>
              <a:r>
                <a:rPr lang="en-US" altLang="zh-CN" sz="4000" i="1" dirty="0" smtClean="0">
                  <a:solidFill>
                    <a:schemeClr val="bg1"/>
                  </a:solidFill>
                  <a:latin typeface="字魂105号-简雅黑" panose="00000500000000000000" pitchFamily="2" charset="-122"/>
                  <a:ea typeface="字魂105号-简雅黑" panose="00000500000000000000" pitchFamily="2" charset="-122"/>
                </a:rPr>
                <a:t>01</a:t>
              </a:r>
              <a:endParaRPr lang="zh-CN" altLang="en-US" sz="4000" i="1" dirty="0">
                <a:solidFill>
                  <a:schemeClr val="bg1"/>
                </a:solidFill>
                <a:latin typeface="字魂105号-简雅黑" panose="00000500000000000000" pitchFamily="2" charset="-122"/>
                <a:ea typeface="字魂105号-简雅黑" panose="00000500000000000000" pitchFamily="2" charset="-122"/>
              </a:endParaRPr>
            </a:p>
          </p:txBody>
        </p:sp>
        <p:sp>
          <p:nvSpPr>
            <p:cNvPr id="34" name="文本框 33"/>
            <p:cNvSpPr txBox="1"/>
            <p:nvPr/>
          </p:nvSpPr>
          <p:spPr>
            <a:xfrm>
              <a:off x="2319884" y="3889939"/>
              <a:ext cx="1191353" cy="400110"/>
            </a:xfrm>
            <a:prstGeom prst="rect">
              <a:avLst/>
            </a:prstGeom>
            <a:grpFill/>
          </p:spPr>
          <p:txBody>
            <a:bodyPr wrap="none" rtlCol="0">
              <a:spAutoFit/>
            </a:bodyPr>
            <a:lstStyle/>
            <a:p>
              <a:pPr algn="ctr"/>
              <a:r>
                <a:rPr lang="zh-CN" altLang="en-US" sz="2000" b="1" dirty="0" smtClean="0">
                  <a:solidFill>
                    <a:schemeClr val="bg1"/>
                  </a:solidFill>
                  <a:latin typeface="字魂105号-简雅黑" panose="00000500000000000000" pitchFamily="2" charset="-122"/>
                  <a:ea typeface="字魂105号-简雅黑" panose="00000500000000000000" pitchFamily="2" charset="-122"/>
                </a:rPr>
                <a:t>管理经验</a:t>
              </a:r>
              <a:endParaRPr lang="zh-CN" altLang="en-US" sz="2000" b="1" dirty="0">
                <a:solidFill>
                  <a:schemeClr val="bg1"/>
                </a:solidFill>
                <a:latin typeface="字魂105号-简雅黑" panose="00000500000000000000" pitchFamily="2" charset="-122"/>
                <a:ea typeface="字魂105号-简雅黑" panose="00000500000000000000" pitchFamily="2" charset="-122"/>
              </a:endParaRPr>
            </a:p>
          </p:txBody>
        </p:sp>
        <p:sp>
          <p:nvSpPr>
            <p:cNvPr id="35" name="文本框 34"/>
            <p:cNvSpPr txBox="1"/>
            <p:nvPr/>
          </p:nvSpPr>
          <p:spPr>
            <a:xfrm>
              <a:off x="2108285" y="4263682"/>
              <a:ext cx="1614546" cy="276999"/>
            </a:xfrm>
            <a:prstGeom prst="rect">
              <a:avLst/>
            </a:prstGeom>
            <a:grpFill/>
          </p:spPr>
          <p:txBody>
            <a:bodyPr wrap="none" rtlCol="0">
              <a:spAutoFit/>
            </a:bodyPr>
            <a:lstStyle/>
            <a:p>
              <a:pPr algn="ctr"/>
              <a:r>
                <a:rPr lang="en-US" altLang="zh-CN" sz="1200" dirty="0">
                  <a:solidFill>
                    <a:schemeClr val="bg1"/>
                  </a:solidFill>
                  <a:latin typeface="字魂105号-简雅黑" panose="00000500000000000000" pitchFamily="2" charset="-122"/>
                  <a:ea typeface="字魂105号-简雅黑" panose="00000500000000000000" pitchFamily="2" charset="-122"/>
                  <a:cs typeface="Aparajita" panose="020B0604020202020204" pitchFamily="34" charset="0"/>
                </a:rPr>
                <a:t>E-commerce works</a:t>
              </a:r>
              <a:endParaRPr lang="zh-CN" altLang="en-US" sz="1200" dirty="0">
                <a:solidFill>
                  <a:schemeClr val="bg1"/>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grpSp>
        <p:nvGrpSpPr>
          <p:cNvPr id="36" name="组合 35"/>
          <p:cNvGrpSpPr/>
          <p:nvPr/>
        </p:nvGrpSpPr>
        <p:grpSpPr>
          <a:xfrm>
            <a:off x="4037520" y="3618075"/>
            <a:ext cx="1708483" cy="2069430"/>
            <a:chOff x="2085289" y="2855495"/>
            <a:chExt cx="1708483" cy="2069430"/>
          </a:xfrm>
          <a:solidFill>
            <a:srgbClr val="4B4B4B"/>
          </a:solidFill>
          <a:effectLst>
            <a:outerShdw blurRad="190500" dist="63500" dir="2700000" algn="tl" rotWithShape="0">
              <a:prstClr val="black">
                <a:alpha val="20000"/>
              </a:prstClr>
            </a:outerShdw>
          </a:effectLst>
        </p:grpSpPr>
        <p:sp>
          <p:nvSpPr>
            <p:cNvPr id="37" name="流程图: 卡片 36"/>
            <p:cNvSpPr/>
            <p:nvPr/>
          </p:nvSpPr>
          <p:spPr>
            <a:xfrm rot="10800000">
              <a:off x="2085289" y="2855495"/>
              <a:ext cx="1708483" cy="2069430"/>
            </a:xfrm>
            <a:prstGeom prst="flowChartPunchedCar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38" name="文本框 37"/>
            <p:cNvSpPr txBox="1"/>
            <p:nvPr/>
          </p:nvSpPr>
          <p:spPr>
            <a:xfrm>
              <a:off x="2525868" y="3031958"/>
              <a:ext cx="779381" cy="707886"/>
            </a:xfrm>
            <a:prstGeom prst="rect">
              <a:avLst/>
            </a:prstGeom>
            <a:grpFill/>
          </p:spPr>
          <p:txBody>
            <a:bodyPr wrap="none" rtlCol="0">
              <a:spAutoFit/>
            </a:bodyPr>
            <a:lstStyle/>
            <a:p>
              <a:pPr algn="ctr"/>
              <a:r>
                <a:rPr lang="en-US" altLang="zh-CN" sz="4000" i="1" dirty="0" smtClean="0">
                  <a:solidFill>
                    <a:schemeClr val="bg1"/>
                  </a:solidFill>
                  <a:latin typeface="字魂105号-简雅黑" panose="00000500000000000000" pitchFamily="2" charset="-122"/>
                  <a:ea typeface="字魂105号-简雅黑" panose="00000500000000000000" pitchFamily="2" charset="-122"/>
                </a:rPr>
                <a:t>02</a:t>
              </a:r>
              <a:endParaRPr lang="zh-CN" altLang="en-US" sz="4000" i="1" dirty="0">
                <a:solidFill>
                  <a:schemeClr val="bg1"/>
                </a:solidFill>
                <a:latin typeface="字魂105号-简雅黑" panose="00000500000000000000" pitchFamily="2" charset="-122"/>
                <a:ea typeface="字魂105号-简雅黑" panose="00000500000000000000" pitchFamily="2" charset="-122"/>
              </a:endParaRPr>
            </a:p>
          </p:txBody>
        </p:sp>
        <p:sp>
          <p:nvSpPr>
            <p:cNvPr id="39" name="文本框 38"/>
            <p:cNvSpPr txBox="1"/>
            <p:nvPr/>
          </p:nvSpPr>
          <p:spPr>
            <a:xfrm>
              <a:off x="2319883" y="3889939"/>
              <a:ext cx="1191353" cy="400110"/>
            </a:xfrm>
            <a:prstGeom prst="rect">
              <a:avLst/>
            </a:prstGeom>
            <a:grpFill/>
          </p:spPr>
          <p:txBody>
            <a:bodyPr wrap="none" rtlCol="0">
              <a:spAutoFit/>
            </a:bodyPr>
            <a:lstStyle/>
            <a:p>
              <a:pPr algn="ctr"/>
              <a:r>
                <a:rPr lang="zh-CN" altLang="en-US" sz="2000" b="1" dirty="0" smtClean="0">
                  <a:solidFill>
                    <a:schemeClr val="bg1"/>
                  </a:solidFill>
                  <a:latin typeface="字魂105号-简雅黑" panose="00000500000000000000" pitchFamily="2" charset="-122"/>
                  <a:ea typeface="字魂105号-简雅黑" panose="00000500000000000000" pitchFamily="2" charset="-122"/>
                </a:rPr>
                <a:t>培训经验</a:t>
              </a:r>
              <a:endParaRPr lang="zh-CN" altLang="en-US" sz="2000" b="1" dirty="0">
                <a:solidFill>
                  <a:schemeClr val="bg1"/>
                </a:solidFill>
                <a:latin typeface="字魂105号-简雅黑" panose="00000500000000000000" pitchFamily="2" charset="-122"/>
                <a:ea typeface="字魂105号-简雅黑" panose="00000500000000000000" pitchFamily="2" charset="-122"/>
              </a:endParaRPr>
            </a:p>
          </p:txBody>
        </p:sp>
        <p:sp>
          <p:nvSpPr>
            <p:cNvPr id="40" name="文本框 39"/>
            <p:cNvSpPr txBox="1"/>
            <p:nvPr/>
          </p:nvSpPr>
          <p:spPr>
            <a:xfrm>
              <a:off x="2108285" y="4263682"/>
              <a:ext cx="1614546" cy="276999"/>
            </a:xfrm>
            <a:prstGeom prst="rect">
              <a:avLst/>
            </a:prstGeom>
            <a:grpFill/>
          </p:spPr>
          <p:txBody>
            <a:bodyPr wrap="none" rtlCol="0">
              <a:spAutoFit/>
            </a:bodyPr>
            <a:lstStyle/>
            <a:p>
              <a:pPr algn="ctr"/>
              <a:r>
                <a:rPr lang="en-US" altLang="zh-CN" sz="1200" dirty="0">
                  <a:solidFill>
                    <a:schemeClr val="bg1"/>
                  </a:solidFill>
                  <a:latin typeface="字魂105号-简雅黑" panose="00000500000000000000" pitchFamily="2" charset="-122"/>
                  <a:ea typeface="字魂105号-简雅黑" panose="00000500000000000000" pitchFamily="2" charset="-122"/>
                  <a:cs typeface="Aparajita" panose="020B0604020202020204" pitchFamily="34" charset="0"/>
                </a:rPr>
                <a:t>E-commerce works</a:t>
              </a:r>
              <a:endParaRPr lang="zh-CN" altLang="en-US" sz="1200" dirty="0">
                <a:solidFill>
                  <a:schemeClr val="bg1"/>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grpSp>
        <p:nvGrpSpPr>
          <p:cNvPr id="41" name="组合 40"/>
          <p:cNvGrpSpPr/>
          <p:nvPr/>
        </p:nvGrpSpPr>
        <p:grpSpPr>
          <a:xfrm>
            <a:off x="6406846" y="3618075"/>
            <a:ext cx="1708483" cy="2069430"/>
            <a:chOff x="2085289" y="2855495"/>
            <a:chExt cx="1708483" cy="2069430"/>
          </a:xfrm>
          <a:gradFill>
            <a:gsLst>
              <a:gs pos="0">
                <a:srgbClr val="32A8E4"/>
              </a:gs>
              <a:gs pos="87000">
                <a:srgbClr val="1959C9"/>
              </a:gs>
            </a:gsLst>
          </a:gradFill>
          <a:effectLst>
            <a:outerShdw blurRad="190500" dist="63500" dir="2700000" algn="tl" rotWithShape="0">
              <a:prstClr val="black">
                <a:alpha val="20000"/>
              </a:prstClr>
            </a:outerShdw>
          </a:effectLst>
        </p:grpSpPr>
        <p:sp>
          <p:nvSpPr>
            <p:cNvPr id="42" name="流程图: 卡片 41"/>
            <p:cNvSpPr/>
            <p:nvPr/>
          </p:nvSpPr>
          <p:spPr>
            <a:xfrm rot="10800000">
              <a:off x="2085289" y="2855495"/>
              <a:ext cx="1708483" cy="2069430"/>
            </a:xfrm>
            <a:prstGeom prst="flowChartPunchedCar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43" name="文本框 42"/>
            <p:cNvSpPr txBox="1"/>
            <p:nvPr/>
          </p:nvSpPr>
          <p:spPr>
            <a:xfrm>
              <a:off x="2529074" y="3031958"/>
              <a:ext cx="772969" cy="707886"/>
            </a:xfrm>
            <a:prstGeom prst="rect">
              <a:avLst/>
            </a:prstGeom>
            <a:grpFill/>
          </p:spPr>
          <p:txBody>
            <a:bodyPr wrap="none" rtlCol="0">
              <a:spAutoFit/>
            </a:bodyPr>
            <a:lstStyle/>
            <a:p>
              <a:pPr algn="ctr"/>
              <a:r>
                <a:rPr lang="en-US" altLang="zh-CN" sz="4000" i="1" dirty="0" smtClean="0">
                  <a:solidFill>
                    <a:schemeClr val="bg1"/>
                  </a:solidFill>
                  <a:latin typeface="字魂105号-简雅黑" panose="00000500000000000000" pitchFamily="2" charset="-122"/>
                  <a:ea typeface="字魂105号-简雅黑" panose="00000500000000000000" pitchFamily="2" charset="-122"/>
                </a:rPr>
                <a:t>03</a:t>
              </a:r>
              <a:endParaRPr lang="zh-CN" altLang="en-US" sz="4000" i="1" dirty="0">
                <a:solidFill>
                  <a:schemeClr val="bg1"/>
                </a:solidFill>
                <a:latin typeface="字魂105号-简雅黑" panose="00000500000000000000" pitchFamily="2" charset="-122"/>
                <a:ea typeface="字魂105号-简雅黑" panose="00000500000000000000" pitchFamily="2" charset="-122"/>
              </a:endParaRPr>
            </a:p>
          </p:txBody>
        </p:sp>
        <p:sp>
          <p:nvSpPr>
            <p:cNvPr id="44" name="文本框 43"/>
            <p:cNvSpPr txBox="1"/>
            <p:nvPr/>
          </p:nvSpPr>
          <p:spPr>
            <a:xfrm>
              <a:off x="2319883" y="3889939"/>
              <a:ext cx="1191353" cy="400110"/>
            </a:xfrm>
            <a:prstGeom prst="rect">
              <a:avLst/>
            </a:prstGeom>
            <a:grpFill/>
          </p:spPr>
          <p:txBody>
            <a:bodyPr wrap="none" rtlCol="0">
              <a:spAutoFit/>
            </a:bodyPr>
            <a:lstStyle/>
            <a:p>
              <a:pPr algn="ctr"/>
              <a:r>
                <a:rPr lang="zh-CN" altLang="en-US" sz="2000" b="1" dirty="0" smtClean="0">
                  <a:solidFill>
                    <a:schemeClr val="bg1"/>
                  </a:solidFill>
                  <a:latin typeface="字魂105号-简雅黑" panose="00000500000000000000" pitchFamily="2" charset="-122"/>
                  <a:ea typeface="字魂105号-简雅黑" panose="00000500000000000000" pitchFamily="2" charset="-122"/>
                </a:rPr>
                <a:t>专业知识</a:t>
              </a:r>
              <a:endParaRPr lang="zh-CN" altLang="en-US" sz="2000" b="1" dirty="0">
                <a:solidFill>
                  <a:schemeClr val="bg1"/>
                </a:solidFill>
                <a:latin typeface="字魂105号-简雅黑" panose="00000500000000000000" pitchFamily="2" charset="-122"/>
                <a:ea typeface="字魂105号-简雅黑" panose="00000500000000000000" pitchFamily="2" charset="-122"/>
              </a:endParaRPr>
            </a:p>
          </p:txBody>
        </p:sp>
        <p:sp>
          <p:nvSpPr>
            <p:cNvPr id="45" name="文本框 44"/>
            <p:cNvSpPr txBox="1"/>
            <p:nvPr/>
          </p:nvSpPr>
          <p:spPr>
            <a:xfrm>
              <a:off x="2108285" y="4263682"/>
              <a:ext cx="1614546" cy="276999"/>
            </a:xfrm>
            <a:prstGeom prst="rect">
              <a:avLst/>
            </a:prstGeom>
            <a:grpFill/>
          </p:spPr>
          <p:txBody>
            <a:bodyPr wrap="none" rtlCol="0">
              <a:spAutoFit/>
            </a:bodyPr>
            <a:lstStyle/>
            <a:p>
              <a:pPr algn="ctr"/>
              <a:r>
                <a:rPr lang="en-US" altLang="zh-CN" sz="1200" dirty="0">
                  <a:solidFill>
                    <a:schemeClr val="bg1"/>
                  </a:solidFill>
                  <a:latin typeface="字魂105号-简雅黑" panose="00000500000000000000" pitchFamily="2" charset="-122"/>
                  <a:ea typeface="字魂105号-简雅黑" panose="00000500000000000000" pitchFamily="2" charset="-122"/>
                  <a:cs typeface="Aparajita" panose="020B0604020202020204" pitchFamily="34" charset="0"/>
                </a:rPr>
                <a:t>E-commerce works</a:t>
              </a:r>
              <a:endParaRPr lang="zh-CN" altLang="en-US" sz="1200" dirty="0">
                <a:solidFill>
                  <a:schemeClr val="bg1"/>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grpSp>
        <p:nvGrpSpPr>
          <p:cNvPr id="46" name="组合 45"/>
          <p:cNvGrpSpPr/>
          <p:nvPr/>
        </p:nvGrpSpPr>
        <p:grpSpPr>
          <a:xfrm>
            <a:off x="8776171" y="3618075"/>
            <a:ext cx="1708483" cy="2069430"/>
            <a:chOff x="2085289" y="2855495"/>
            <a:chExt cx="1708483" cy="2069430"/>
          </a:xfrm>
          <a:solidFill>
            <a:srgbClr val="4B4B4B"/>
          </a:solidFill>
          <a:effectLst>
            <a:outerShdw blurRad="190500" dist="63500" dir="2700000" algn="tl" rotWithShape="0">
              <a:prstClr val="black">
                <a:alpha val="20000"/>
              </a:prstClr>
            </a:outerShdw>
          </a:effectLst>
        </p:grpSpPr>
        <p:sp>
          <p:nvSpPr>
            <p:cNvPr id="47" name="流程图: 卡片 46"/>
            <p:cNvSpPr/>
            <p:nvPr/>
          </p:nvSpPr>
          <p:spPr>
            <a:xfrm rot="10800000">
              <a:off x="2085289" y="2855495"/>
              <a:ext cx="1708483" cy="2069430"/>
            </a:xfrm>
            <a:prstGeom prst="flowChartPunchedCar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sp>
          <p:nvSpPr>
            <p:cNvPr id="48" name="文本框 47"/>
            <p:cNvSpPr txBox="1"/>
            <p:nvPr/>
          </p:nvSpPr>
          <p:spPr>
            <a:xfrm>
              <a:off x="2516251" y="3031958"/>
              <a:ext cx="798617" cy="707886"/>
            </a:xfrm>
            <a:prstGeom prst="rect">
              <a:avLst/>
            </a:prstGeom>
            <a:grpFill/>
          </p:spPr>
          <p:txBody>
            <a:bodyPr wrap="none" rtlCol="0">
              <a:spAutoFit/>
            </a:bodyPr>
            <a:lstStyle/>
            <a:p>
              <a:pPr algn="ctr"/>
              <a:r>
                <a:rPr lang="en-US" altLang="zh-CN" sz="4000" i="1" dirty="0" smtClean="0">
                  <a:solidFill>
                    <a:schemeClr val="bg1"/>
                  </a:solidFill>
                  <a:latin typeface="字魂105号-简雅黑" panose="00000500000000000000" pitchFamily="2" charset="-122"/>
                  <a:ea typeface="字魂105号-简雅黑" panose="00000500000000000000" pitchFamily="2" charset="-122"/>
                </a:rPr>
                <a:t>04</a:t>
              </a:r>
              <a:endParaRPr lang="zh-CN" altLang="en-US" sz="4000" i="1" dirty="0">
                <a:solidFill>
                  <a:schemeClr val="bg1"/>
                </a:solidFill>
                <a:latin typeface="字魂105号-简雅黑" panose="00000500000000000000" pitchFamily="2" charset="-122"/>
                <a:ea typeface="字魂105号-简雅黑" panose="00000500000000000000" pitchFamily="2" charset="-122"/>
              </a:endParaRPr>
            </a:p>
          </p:txBody>
        </p:sp>
        <p:sp>
          <p:nvSpPr>
            <p:cNvPr id="64" name="文本框 63"/>
            <p:cNvSpPr txBox="1"/>
            <p:nvPr/>
          </p:nvSpPr>
          <p:spPr>
            <a:xfrm>
              <a:off x="2319884" y="3889939"/>
              <a:ext cx="1191353" cy="400110"/>
            </a:xfrm>
            <a:prstGeom prst="rect">
              <a:avLst/>
            </a:prstGeom>
            <a:grpFill/>
          </p:spPr>
          <p:txBody>
            <a:bodyPr wrap="none" rtlCol="0">
              <a:spAutoFit/>
            </a:bodyPr>
            <a:lstStyle/>
            <a:p>
              <a:pPr algn="ctr"/>
              <a:r>
                <a:rPr lang="zh-CN" altLang="en-US" sz="2000" b="1" dirty="0" smtClean="0">
                  <a:solidFill>
                    <a:schemeClr val="bg1"/>
                  </a:solidFill>
                  <a:latin typeface="字魂105号-简雅黑" panose="00000500000000000000" pitchFamily="2" charset="-122"/>
                  <a:ea typeface="字魂105号-简雅黑" panose="00000500000000000000" pitchFamily="2" charset="-122"/>
                </a:rPr>
                <a:t>认知不足</a:t>
              </a:r>
              <a:endParaRPr lang="zh-CN" altLang="en-US" sz="2000" b="1" dirty="0">
                <a:solidFill>
                  <a:schemeClr val="bg1"/>
                </a:solidFill>
                <a:latin typeface="字魂105号-简雅黑" panose="00000500000000000000" pitchFamily="2" charset="-122"/>
                <a:ea typeface="字魂105号-简雅黑" panose="00000500000000000000" pitchFamily="2" charset="-122"/>
              </a:endParaRPr>
            </a:p>
          </p:txBody>
        </p:sp>
        <p:sp>
          <p:nvSpPr>
            <p:cNvPr id="65" name="文本框 64"/>
            <p:cNvSpPr txBox="1"/>
            <p:nvPr/>
          </p:nvSpPr>
          <p:spPr>
            <a:xfrm>
              <a:off x="2108285" y="4263682"/>
              <a:ext cx="1614546" cy="276999"/>
            </a:xfrm>
            <a:prstGeom prst="rect">
              <a:avLst/>
            </a:prstGeom>
            <a:grpFill/>
          </p:spPr>
          <p:txBody>
            <a:bodyPr wrap="none" rtlCol="0">
              <a:spAutoFit/>
            </a:bodyPr>
            <a:lstStyle/>
            <a:p>
              <a:pPr algn="ctr"/>
              <a:r>
                <a:rPr lang="en-US" altLang="zh-CN" sz="1200" dirty="0">
                  <a:solidFill>
                    <a:schemeClr val="bg1"/>
                  </a:solidFill>
                  <a:latin typeface="字魂105号-简雅黑" panose="00000500000000000000" pitchFamily="2" charset="-122"/>
                  <a:ea typeface="字魂105号-简雅黑" panose="00000500000000000000" pitchFamily="2" charset="-122"/>
                  <a:cs typeface="Aparajita" panose="020B0604020202020204" pitchFamily="34" charset="0"/>
                </a:rPr>
                <a:t>E-commerce works</a:t>
              </a:r>
              <a:endParaRPr lang="zh-CN" altLang="en-US" sz="1200" dirty="0">
                <a:solidFill>
                  <a:schemeClr val="bg1"/>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
        <p:nvSpPr>
          <p:cNvPr id="66" name="TextBox 24"/>
          <p:cNvSpPr txBox="1"/>
          <p:nvPr/>
        </p:nvSpPr>
        <p:spPr>
          <a:xfrm>
            <a:off x="1605170" y="2566500"/>
            <a:ext cx="8879484" cy="884858"/>
          </a:xfrm>
          <a:prstGeom prst="rect">
            <a:avLst/>
          </a:prstGeom>
          <a:noFill/>
        </p:spPr>
        <p:txBody>
          <a:bodyPr wrap="square" rtlCol="0">
            <a:spAutoFit/>
          </a:bodyPr>
          <a:lstStyle/>
          <a:p>
            <a:pPr algn="just">
              <a:lnSpc>
                <a:spcPct val="150000"/>
              </a:lnSpc>
            </a:pP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重点项目简要概述文字说明解释及简要细节描述性文字说明列举工作的主要内容及成绩列举</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工作的主要内容及</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成绩列举</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工作的主要内容及成绩列举</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工作</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主要内容及成绩</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的</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主要内容及</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成绩的</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主要内容及成绩列举工作的主要内容及</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成绩。</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gn="just">
              <a:lnSpc>
                <a:spcPct val="150000"/>
              </a:lnSpc>
            </a:pP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sp>
        <p:nvSpPr>
          <p:cNvPr id="67" name="TextBox 19"/>
          <p:cNvSpPr txBox="1"/>
          <p:nvPr/>
        </p:nvSpPr>
        <p:spPr>
          <a:xfrm>
            <a:off x="1605169" y="2038405"/>
            <a:ext cx="6448838" cy="486287"/>
          </a:xfrm>
          <a:prstGeom prst="rect">
            <a:avLst/>
          </a:prstGeom>
          <a:noFill/>
        </p:spPr>
        <p:txBody>
          <a:bodyPr wrap="square" rtlCol="0">
            <a:spAutoFit/>
          </a:bodyPr>
          <a:lstStyle/>
          <a:p>
            <a:pPr>
              <a:lnSpc>
                <a:spcPct val="120000"/>
              </a:lnSpc>
            </a:pPr>
            <a:r>
              <a:rPr lang="zh-CN" altLang="en-US" sz="2400" b="1"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个人管理经验不足</a:t>
            </a:r>
            <a:r>
              <a:rPr lang="en-US" altLang="zh-CN" sz="2400" b="1"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 </a:t>
            </a:r>
            <a:r>
              <a:rPr lang="en-US" altLang="zh-CN" sz="1400" dirty="0" smtClean="0">
                <a:solidFill>
                  <a:srgbClr val="1959C9"/>
                </a:solidFill>
                <a:latin typeface="字魂105号-简雅黑" panose="00000500000000000000" pitchFamily="2" charset="-122"/>
                <a:ea typeface="字魂105号-简雅黑" panose="00000500000000000000" pitchFamily="2" charset="-122"/>
                <a:cs typeface="Aparajita" panose="020B0604020202020204" pitchFamily="34" charset="0"/>
              </a:rPr>
              <a:t>AN OVERVIEW OF THE WORK</a:t>
            </a:r>
            <a:endParaRPr lang="zh-CN" altLang="en-US" sz="1400" dirty="0">
              <a:solidFill>
                <a:srgbClr val="1959C9"/>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nvGrpSpPr>
          <p:cNvPr id="27" name="组合 26"/>
          <p:cNvGrpSpPr/>
          <p:nvPr/>
        </p:nvGrpSpPr>
        <p:grpSpPr>
          <a:xfrm>
            <a:off x="1078019" y="375387"/>
            <a:ext cx="2590060" cy="611761"/>
            <a:chOff x="1131807" y="294705"/>
            <a:chExt cx="2590060" cy="611761"/>
          </a:xfrm>
        </p:grpSpPr>
        <p:sp>
          <p:nvSpPr>
            <p:cNvPr id="28" name="矩形 27"/>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经验不足</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29" name="文本框 28"/>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1953331212"/>
      </p:ext>
    </p:extLst>
  </p:cSld>
  <p:clrMapOvr>
    <a:masterClrMapping/>
  </p:clrMapOvr>
  <p:transition spd="slow" advClick="0" advTm="0">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wipe(up)">
                                          <p:cBhvr>
                                            <p:cTn id="7" dur="500"/>
                                            <p:tgtEl>
                                              <p:spTgt spid="6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wipe(left)">
                                          <p:cBhvr>
                                            <p:cTn id="11" dur="500"/>
                                            <p:tgtEl>
                                              <p:spTgt spid="66"/>
                                            </p:tgtEl>
                                          </p:cBhvr>
                                        </p:animEffect>
                                      </p:childTnLst>
                                    </p:cTn>
                                  </p:par>
                                </p:childTnLst>
                              </p:cTn>
                            </p:par>
                            <p:par>
                              <p:cTn id="12" fill="hold">
                                <p:stCondLst>
                                  <p:cond delay="1000"/>
                                </p:stCondLst>
                                <p:childTnLst>
                                  <p:par>
                                    <p:cTn id="13" presetID="2" presetClass="entr" presetSubtype="4" fill="hold" nodeType="afterEffect" p14:presetBounceEnd="40000">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14:bounceEnd="40000">
                                          <p:cBhvr additive="base">
                                            <p:cTn id="15" dur="750" fill="hold"/>
                                            <p:tgtEl>
                                              <p:spTgt spid="31"/>
                                            </p:tgtEl>
                                            <p:attrNameLst>
                                              <p:attrName>ppt_x</p:attrName>
                                            </p:attrNameLst>
                                          </p:cBhvr>
                                          <p:tavLst>
                                            <p:tav tm="0">
                                              <p:val>
                                                <p:strVal val="#ppt_x"/>
                                              </p:val>
                                            </p:tav>
                                            <p:tav tm="100000">
                                              <p:val>
                                                <p:strVal val="#ppt_x"/>
                                              </p:val>
                                            </p:tav>
                                          </p:tavLst>
                                        </p:anim>
                                        <p:anim calcmode="lin" valueType="num" p14:bounceEnd="40000">
                                          <p:cBhvr additive="base">
                                            <p:cTn id="16" dur="750" fill="hold"/>
                                            <p:tgtEl>
                                              <p:spTgt spid="31"/>
                                            </p:tgtEl>
                                            <p:attrNameLst>
                                              <p:attrName>ppt_y</p:attrName>
                                            </p:attrNameLst>
                                          </p:cBhvr>
                                          <p:tavLst>
                                            <p:tav tm="0">
                                              <p:val>
                                                <p:strVal val="1+#ppt_h/2"/>
                                              </p:val>
                                            </p:tav>
                                            <p:tav tm="100000">
                                              <p:val>
                                                <p:strVal val="#ppt_y"/>
                                              </p:val>
                                            </p:tav>
                                          </p:tavLst>
                                        </p:anim>
                                      </p:childTnLst>
                                    </p:cTn>
                                  </p:par>
                                </p:childTnLst>
                              </p:cTn>
                            </p:par>
                            <p:par>
                              <p:cTn id="17" fill="hold">
                                <p:stCondLst>
                                  <p:cond delay="1750"/>
                                </p:stCondLst>
                                <p:childTnLst>
                                  <p:par>
                                    <p:cTn id="18" presetID="2" presetClass="entr" presetSubtype="4" fill="hold" nodeType="afterEffect" p14:presetBounceEnd="40000">
                                      <p:stCondLst>
                                        <p:cond delay="0"/>
                                      </p:stCondLst>
                                      <p:childTnLst>
                                        <p:set>
                                          <p:cBhvr>
                                            <p:cTn id="19" dur="1" fill="hold">
                                              <p:stCondLst>
                                                <p:cond delay="0"/>
                                              </p:stCondLst>
                                            </p:cTn>
                                            <p:tgtEl>
                                              <p:spTgt spid="36"/>
                                            </p:tgtEl>
                                            <p:attrNameLst>
                                              <p:attrName>style.visibility</p:attrName>
                                            </p:attrNameLst>
                                          </p:cBhvr>
                                          <p:to>
                                            <p:strVal val="visible"/>
                                          </p:to>
                                        </p:set>
                                        <p:anim calcmode="lin" valueType="num" p14:bounceEnd="40000">
                                          <p:cBhvr additive="base">
                                            <p:cTn id="20" dur="750" fill="hold"/>
                                            <p:tgtEl>
                                              <p:spTgt spid="36"/>
                                            </p:tgtEl>
                                            <p:attrNameLst>
                                              <p:attrName>ppt_x</p:attrName>
                                            </p:attrNameLst>
                                          </p:cBhvr>
                                          <p:tavLst>
                                            <p:tav tm="0">
                                              <p:val>
                                                <p:strVal val="#ppt_x"/>
                                              </p:val>
                                            </p:tav>
                                            <p:tav tm="100000">
                                              <p:val>
                                                <p:strVal val="#ppt_x"/>
                                              </p:val>
                                            </p:tav>
                                          </p:tavLst>
                                        </p:anim>
                                        <p:anim calcmode="lin" valueType="num" p14:bounceEnd="40000">
                                          <p:cBhvr additive="base">
                                            <p:cTn id="21" dur="750" fill="hold"/>
                                            <p:tgtEl>
                                              <p:spTgt spid="36"/>
                                            </p:tgtEl>
                                            <p:attrNameLst>
                                              <p:attrName>ppt_y</p:attrName>
                                            </p:attrNameLst>
                                          </p:cBhvr>
                                          <p:tavLst>
                                            <p:tav tm="0">
                                              <p:val>
                                                <p:strVal val="1+#ppt_h/2"/>
                                              </p:val>
                                            </p:tav>
                                            <p:tav tm="100000">
                                              <p:val>
                                                <p:strVal val="#ppt_y"/>
                                              </p:val>
                                            </p:tav>
                                          </p:tavLst>
                                        </p:anim>
                                      </p:childTnLst>
                                    </p:cTn>
                                  </p:par>
                                </p:childTnLst>
                              </p:cTn>
                            </p:par>
                            <p:par>
                              <p:cTn id="22" fill="hold">
                                <p:stCondLst>
                                  <p:cond delay="2500"/>
                                </p:stCondLst>
                                <p:childTnLst>
                                  <p:par>
                                    <p:cTn id="23" presetID="2" presetClass="entr" presetSubtype="4" fill="hold" nodeType="afterEffect" p14:presetBounceEnd="40000">
                                      <p:stCondLst>
                                        <p:cond delay="0"/>
                                      </p:stCondLst>
                                      <p:childTnLst>
                                        <p:set>
                                          <p:cBhvr>
                                            <p:cTn id="24" dur="1" fill="hold">
                                              <p:stCondLst>
                                                <p:cond delay="0"/>
                                              </p:stCondLst>
                                            </p:cTn>
                                            <p:tgtEl>
                                              <p:spTgt spid="41"/>
                                            </p:tgtEl>
                                            <p:attrNameLst>
                                              <p:attrName>style.visibility</p:attrName>
                                            </p:attrNameLst>
                                          </p:cBhvr>
                                          <p:to>
                                            <p:strVal val="visible"/>
                                          </p:to>
                                        </p:set>
                                        <p:anim calcmode="lin" valueType="num" p14:bounceEnd="40000">
                                          <p:cBhvr additive="base">
                                            <p:cTn id="25" dur="750" fill="hold"/>
                                            <p:tgtEl>
                                              <p:spTgt spid="41"/>
                                            </p:tgtEl>
                                            <p:attrNameLst>
                                              <p:attrName>ppt_x</p:attrName>
                                            </p:attrNameLst>
                                          </p:cBhvr>
                                          <p:tavLst>
                                            <p:tav tm="0">
                                              <p:val>
                                                <p:strVal val="#ppt_x"/>
                                              </p:val>
                                            </p:tav>
                                            <p:tav tm="100000">
                                              <p:val>
                                                <p:strVal val="#ppt_x"/>
                                              </p:val>
                                            </p:tav>
                                          </p:tavLst>
                                        </p:anim>
                                        <p:anim calcmode="lin" valueType="num" p14:bounceEnd="40000">
                                          <p:cBhvr additive="base">
                                            <p:cTn id="26" dur="750" fill="hold"/>
                                            <p:tgtEl>
                                              <p:spTgt spid="41"/>
                                            </p:tgtEl>
                                            <p:attrNameLst>
                                              <p:attrName>ppt_y</p:attrName>
                                            </p:attrNameLst>
                                          </p:cBhvr>
                                          <p:tavLst>
                                            <p:tav tm="0">
                                              <p:val>
                                                <p:strVal val="1+#ppt_h/2"/>
                                              </p:val>
                                            </p:tav>
                                            <p:tav tm="100000">
                                              <p:val>
                                                <p:strVal val="#ppt_y"/>
                                              </p:val>
                                            </p:tav>
                                          </p:tavLst>
                                        </p:anim>
                                      </p:childTnLst>
                                    </p:cTn>
                                  </p:par>
                                </p:childTnLst>
                              </p:cTn>
                            </p:par>
                            <p:par>
                              <p:cTn id="27" fill="hold">
                                <p:stCondLst>
                                  <p:cond delay="3250"/>
                                </p:stCondLst>
                                <p:childTnLst>
                                  <p:par>
                                    <p:cTn id="28" presetID="2" presetClass="entr" presetSubtype="4" fill="hold" nodeType="afterEffect" p14:presetBounceEnd="40000">
                                      <p:stCondLst>
                                        <p:cond delay="0"/>
                                      </p:stCondLst>
                                      <p:childTnLst>
                                        <p:set>
                                          <p:cBhvr>
                                            <p:cTn id="29" dur="1" fill="hold">
                                              <p:stCondLst>
                                                <p:cond delay="0"/>
                                              </p:stCondLst>
                                            </p:cTn>
                                            <p:tgtEl>
                                              <p:spTgt spid="46"/>
                                            </p:tgtEl>
                                            <p:attrNameLst>
                                              <p:attrName>style.visibility</p:attrName>
                                            </p:attrNameLst>
                                          </p:cBhvr>
                                          <p:to>
                                            <p:strVal val="visible"/>
                                          </p:to>
                                        </p:set>
                                        <p:anim calcmode="lin" valueType="num" p14:bounceEnd="40000">
                                          <p:cBhvr additive="base">
                                            <p:cTn id="30" dur="750" fill="hold"/>
                                            <p:tgtEl>
                                              <p:spTgt spid="46"/>
                                            </p:tgtEl>
                                            <p:attrNameLst>
                                              <p:attrName>ppt_x</p:attrName>
                                            </p:attrNameLst>
                                          </p:cBhvr>
                                          <p:tavLst>
                                            <p:tav tm="0">
                                              <p:val>
                                                <p:strVal val="#ppt_x"/>
                                              </p:val>
                                            </p:tav>
                                            <p:tav tm="100000">
                                              <p:val>
                                                <p:strVal val="#ppt_x"/>
                                              </p:val>
                                            </p:tav>
                                          </p:tavLst>
                                        </p:anim>
                                        <p:anim calcmode="lin" valueType="num" p14:bounceEnd="40000">
                                          <p:cBhvr additive="base">
                                            <p:cTn id="31" dur="75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wipe(up)">
                                          <p:cBhvr>
                                            <p:cTn id="7" dur="500"/>
                                            <p:tgtEl>
                                              <p:spTgt spid="6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wipe(left)">
                                          <p:cBhvr>
                                            <p:cTn id="11" dur="500"/>
                                            <p:tgtEl>
                                              <p:spTgt spid="66"/>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750" fill="hold"/>
                                            <p:tgtEl>
                                              <p:spTgt spid="31"/>
                                            </p:tgtEl>
                                            <p:attrNameLst>
                                              <p:attrName>ppt_x</p:attrName>
                                            </p:attrNameLst>
                                          </p:cBhvr>
                                          <p:tavLst>
                                            <p:tav tm="0">
                                              <p:val>
                                                <p:strVal val="#ppt_x"/>
                                              </p:val>
                                            </p:tav>
                                            <p:tav tm="100000">
                                              <p:val>
                                                <p:strVal val="#ppt_x"/>
                                              </p:val>
                                            </p:tav>
                                          </p:tavLst>
                                        </p:anim>
                                        <p:anim calcmode="lin" valueType="num">
                                          <p:cBhvr additive="base">
                                            <p:cTn id="16" dur="750" fill="hold"/>
                                            <p:tgtEl>
                                              <p:spTgt spid="31"/>
                                            </p:tgtEl>
                                            <p:attrNameLst>
                                              <p:attrName>ppt_y</p:attrName>
                                            </p:attrNameLst>
                                          </p:cBhvr>
                                          <p:tavLst>
                                            <p:tav tm="0">
                                              <p:val>
                                                <p:strVal val="1+#ppt_h/2"/>
                                              </p:val>
                                            </p:tav>
                                            <p:tav tm="100000">
                                              <p:val>
                                                <p:strVal val="#ppt_y"/>
                                              </p:val>
                                            </p:tav>
                                          </p:tavLst>
                                        </p:anim>
                                      </p:childTnLst>
                                    </p:cTn>
                                  </p:par>
                                </p:childTnLst>
                              </p:cTn>
                            </p:par>
                            <p:par>
                              <p:cTn id="17" fill="hold">
                                <p:stCondLst>
                                  <p:cond delay="1750"/>
                                </p:stCondLst>
                                <p:childTnLst>
                                  <p:par>
                                    <p:cTn id="18" presetID="2" presetClass="entr" presetSubtype="4" fill="hold" nodeType="afterEffect">
                                      <p:stCondLst>
                                        <p:cond delay="0"/>
                                      </p:stCondLst>
                                      <p:childTnLst>
                                        <p:set>
                                          <p:cBhvr>
                                            <p:cTn id="19" dur="1" fill="hold">
                                              <p:stCondLst>
                                                <p:cond delay="0"/>
                                              </p:stCondLst>
                                            </p:cTn>
                                            <p:tgtEl>
                                              <p:spTgt spid="36"/>
                                            </p:tgtEl>
                                            <p:attrNameLst>
                                              <p:attrName>style.visibility</p:attrName>
                                            </p:attrNameLst>
                                          </p:cBhvr>
                                          <p:to>
                                            <p:strVal val="visible"/>
                                          </p:to>
                                        </p:set>
                                        <p:anim calcmode="lin" valueType="num">
                                          <p:cBhvr additive="base">
                                            <p:cTn id="20" dur="750" fill="hold"/>
                                            <p:tgtEl>
                                              <p:spTgt spid="36"/>
                                            </p:tgtEl>
                                            <p:attrNameLst>
                                              <p:attrName>ppt_x</p:attrName>
                                            </p:attrNameLst>
                                          </p:cBhvr>
                                          <p:tavLst>
                                            <p:tav tm="0">
                                              <p:val>
                                                <p:strVal val="#ppt_x"/>
                                              </p:val>
                                            </p:tav>
                                            <p:tav tm="100000">
                                              <p:val>
                                                <p:strVal val="#ppt_x"/>
                                              </p:val>
                                            </p:tav>
                                          </p:tavLst>
                                        </p:anim>
                                        <p:anim calcmode="lin" valueType="num">
                                          <p:cBhvr additive="base">
                                            <p:cTn id="21" dur="750" fill="hold"/>
                                            <p:tgtEl>
                                              <p:spTgt spid="36"/>
                                            </p:tgtEl>
                                            <p:attrNameLst>
                                              <p:attrName>ppt_y</p:attrName>
                                            </p:attrNameLst>
                                          </p:cBhvr>
                                          <p:tavLst>
                                            <p:tav tm="0">
                                              <p:val>
                                                <p:strVal val="1+#ppt_h/2"/>
                                              </p:val>
                                            </p:tav>
                                            <p:tav tm="100000">
                                              <p:val>
                                                <p:strVal val="#ppt_y"/>
                                              </p:val>
                                            </p:tav>
                                          </p:tavLst>
                                        </p:anim>
                                      </p:childTnLst>
                                    </p:cTn>
                                  </p:par>
                                </p:childTnLst>
                              </p:cTn>
                            </p:par>
                            <p:par>
                              <p:cTn id="22" fill="hold">
                                <p:stCondLst>
                                  <p:cond delay="2500"/>
                                </p:stCondLst>
                                <p:childTnLst>
                                  <p:par>
                                    <p:cTn id="23" presetID="2" presetClass="entr" presetSubtype="4"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 calcmode="lin" valueType="num">
                                          <p:cBhvr additive="base">
                                            <p:cTn id="25" dur="750" fill="hold"/>
                                            <p:tgtEl>
                                              <p:spTgt spid="41"/>
                                            </p:tgtEl>
                                            <p:attrNameLst>
                                              <p:attrName>ppt_x</p:attrName>
                                            </p:attrNameLst>
                                          </p:cBhvr>
                                          <p:tavLst>
                                            <p:tav tm="0">
                                              <p:val>
                                                <p:strVal val="#ppt_x"/>
                                              </p:val>
                                            </p:tav>
                                            <p:tav tm="100000">
                                              <p:val>
                                                <p:strVal val="#ppt_x"/>
                                              </p:val>
                                            </p:tav>
                                          </p:tavLst>
                                        </p:anim>
                                        <p:anim calcmode="lin" valueType="num">
                                          <p:cBhvr additive="base">
                                            <p:cTn id="26" dur="750" fill="hold"/>
                                            <p:tgtEl>
                                              <p:spTgt spid="41"/>
                                            </p:tgtEl>
                                            <p:attrNameLst>
                                              <p:attrName>ppt_y</p:attrName>
                                            </p:attrNameLst>
                                          </p:cBhvr>
                                          <p:tavLst>
                                            <p:tav tm="0">
                                              <p:val>
                                                <p:strVal val="1+#ppt_h/2"/>
                                              </p:val>
                                            </p:tav>
                                            <p:tav tm="100000">
                                              <p:val>
                                                <p:strVal val="#ppt_y"/>
                                              </p:val>
                                            </p:tav>
                                          </p:tavLst>
                                        </p:anim>
                                      </p:childTnLst>
                                    </p:cTn>
                                  </p:par>
                                </p:childTnLst>
                              </p:cTn>
                            </p:par>
                            <p:par>
                              <p:cTn id="27" fill="hold">
                                <p:stCondLst>
                                  <p:cond delay="3250"/>
                                </p:stCondLst>
                                <p:childTnLst>
                                  <p:par>
                                    <p:cTn id="28" presetID="2" presetClass="entr" presetSubtype="4" fill="hold" nodeType="afterEffect">
                                      <p:stCondLst>
                                        <p:cond delay="0"/>
                                      </p:stCondLst>
                                      <p:childTnLst>
                                        <p:set>
                                          <p:cBhvr>
                                            <p:cTn id="29" dur="1" fill="hold">
                                              <p:stCondLst>
                                                <p:cond delay="0"/>
                                              </p:stCondLst>
                                            </p:cTn>
                                            <p:tgtEl>
                                              <p:spTgt spid="46"/>
                                            </p:tgtEl>
                                            <p:attrNameLst>
                                              <p:attrName>style.visibility</p:attrName>
                                            </p:attrNameLst>
                                          </p:cBhvr>
                                          <p:to>
                                            <p:strVal val="visible"/>
                                          </p:to>
                                        </p:set>
                                        <p:anim calcmode="lin" valueType="num">
                                          <p:cBhvr additive="base">
                                            <p:cTn id="30" dur="750" fill="hold"/>
                                            <p:tgtEl>
                                              <p:spTgt spid="46"/>
                                            </p:tgtEl>
                                            <p:attrNameLst>
                                              <p:attrName>ppt_x</p:attrName>
                                            </p:attrNameLst>
                                          </p:cBhvr>
                                          <p:tavLst>
                                            <p:tav tm="0">
                                              <p:val>
                                                <p:strVal val="#ppt_x"/>
                                              </p:val>
                                            </p:tav>
                                            <p:tav tm="100000">
                                              <p:val>
                                                <p:strVal val="#ppt_x"/>
                                              </p:val>
                                            </p:tav>
                                          </p:tavLst>
                                        </p:anim>
                                        <p:anim calcmode="lin" valueType="num">
                                          <p:cBhvr additive="base">
                                            <p:cTn id="31" dur="75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0">
            <a:extLst>
              <a:ext uri="{FF2B5EF4-FFF2-40B4-BE49-F238E27FC236}">
                <a16:creationId xmlns:a16="http://schemas.microsoft.com/office/drawing/2014/main" xmlns="" id="{BA8EA202-F87D-45AF-91DB-F2B3A7B8F57B}"/>
              </a:ext>
            </a:extLst>
          </p:cNvPr>
          <p:cNvSpPr txBox="1"/>
          <p:nvPr/>
        </p:nvSpPr>
        <p:spPr>
          <a:xfrm>
            <a:off x="6063021" y="2282697"/>
            <a:ext cx="5513936" cy="1200329"/>
          </a:xfrm>
          <a:prstGeom prst="rect">
            <a:avLst/>
          </a:prstGeom>
          <a:noFill/>
        </p:spPr>
        <p:txBody>
          <a:bodyPr wrap="square" rtlCol="0">
            <a:spAutoFit/>
          </a:bodyPr>
          <a:lstStyle/>
          <a:p>
            <a:pPr defTabSz="228600"/>
            <a:r>
              <a:rPr lang="en-US" altLang="zh-CN" sz="7200" dirty="0" smtClean="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rPr>
              <a:t>PART FIVE</a:t>
            </a:r>
            <a:endParaRPr lang="zh-CN" altLang="en-US" sz="7200" dirty="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sp>
        <p:nvSpPr>
          <p:cNvPr id="35" name="文本框 34"/>
          <p:cNvSpPr txBox="1"/>
          <p:nvPr/>
        </p:nvSpPr>
        <p:spPr>
          <a:xfrm>
            <a:off x="5981376" y="2759402"/>
            <a:ext cx="4407876" cy="935641"/>
          </a:xfrm>
          <a:prstGeom prst="rect">
            <a:avLst/>
          </a:prstGeom>
          <a:noFill/>
        </p:spPr>
        <p:txBody>
          <a:bodyPr wrap="square" rtlCol="0">
            <a:spAutoFit/>
          </a:bodyPr>
          <a:lstStyle/>
          <a:p>
            <a:pPr>
              <a:lnSpc>
                <a:spcPct val="130000"/>
              </a:lnSpc>
            </a:pPr>
            <a:r>
              <a:rPr lang="zh-CN" altLang="en-US" sz="4800" b="1" dirty="0" smtClean="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明年工作计划</a:t>
            </a:r>
            <a:endParaRPr lang="zh-CN" altLang="en-US" sz="4800" b="1" dirty="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6" name="矩形 35"/>
          <p:cNvSpPr/>
          <p:nvPr/>
        </p:nvSpPr>
        <p:spPr>
          <a:xfrm>
            <a:off x="6162200" y="4663730"/>
            <a:ext cx="387976" cy="79048"/>
          </a:xfrm>
          <a:prstGeom prst="rect">
            <a:avLst/>
          </a:prstGeom>
          <a:solidFill>
            <a:srgbClr val="3F3F3F"/>
          </a:soli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latin typeface="字魂105号-简雅黑" panose="00000500000000000000" pitchFamily="2" charset="-122"/>
              <a:ea typeface="字魂105号-简雅黑" panose="00000500000000000000" pitchFamily="2" charset="-122"/>
            </a:endParaRPr>
          </a:p>
        </p:txBody>
      </p:sp>
      <p:sp>
        <p:nvSpPr>
          <p:cNvPr id="40" name="Rectangle 3"/>
          <p:cNvSpPr>
            <a:spLocks/>
          </p:cNvSpPr>
          <p:nvPr/>
        </p:nvSpPr>
        <p:spPr bwMode="auto">
          <a:xfrm>
            <a:off x="6110048" y="3725444"/>
            <a:ext cx="4960721" cy="6463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45720" rIns="45720">
            <a:spAutoFit/>
          </a:bodyPr>
          <a:lstStyle>
            <a:lvl1pPr>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1pPr>
            <a:lvl2pPr marL="742950" indent="-28575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2pPr>
            <a:lvl3pPr marL="11430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3pPr>
            <a:lvl4pPr marL="16002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4pPr>
            <a:lvl5pPr marL="20574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5pPr>
            <a:lvl6pPr marL="25146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6pPr>
            <a:lvl7pPr marL="29718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7pPr>
            <a:lvl8pPr marL="34290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8pPr>
            <a:lvl9pPr marL="38862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9pPr>
          </a:lstStyle>
          <a:p>
            <a:pPr eaLnBrk="1">
              <a:lnSpc>
                <a:spcPct val="120000"/>
              </a:lnSpc>
              <a:spcBef>
                <a:spcPct val="0"/>
              </a:spcBef>
              <a:buSzTx/>
              <a:buFontTx/>
              <a:buNone/>
            </a:pP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Lorem ipsum dolor sit amet, consectetuer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dipiscing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elit, sed diam </a:t>
            </a:r>
            <a:endParaRPr lang="en-US"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a:p>
            <a:pPr eaLnBrk="1">
              <a:lnSpc>
                <a:spcPct val="120000"/>
              </a:lnSpc>
              <a:spcBef>
                <a:spcPct val="0"/>
              </a:spcBef>
              <a:buSzTx/>
              <a:buFontTx/>
              <a:buNone/>
            </a:pP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nonummy nibheuismod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tincidunt ut laoreet dolore magna aliquam erat volutpat. Ut wisi enim ad minim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veniam</a:t>
            </a:r>
            <a:endPar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p:txBody>
      </p:sp>
      <p:sp>
        <p:nvSpPr>
          <p:cNvPr id="11" name="矩形 10"/>
          <p:cNvSpPr/>
          <p:nvPr/>
        </p:nvSpPr>
        <p:spPr>
          <a:xfrm>
            <a:off x="0" y="0"/>
            <a:ext cx="3804557" cy="6858000"/>
          </a:xfrm>
          <a:prstGeom prst="rect">
            <a:avLst/>
          </a:prstGeom>
          <a:blipFill dpi="0" rotWithShape="1">
            <a:blip r:embed="rId3" cstate="print">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a:stretch>
              <a:fillRect l="-1792" r="-407800"/>
            </a:stretch>
          </a:blipFill>
          <a:ln>
            <a:noFill/>
          </a:ln>
          <a:effectLst>
            <a:outerShdw blurRad="1016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523349" y="2152071"/>
            <a:ext cx="2557400" cy="2885494"/>
            <a:chOff x="5701933" y="2189950"/>
            <a:chExt cx="1230989" cy="1388917"/>
          </a:xfrm>
        </p:grpSpPr>
        <p:sp>
          <p:nvSpPr>
            <p:cNvPr id="10" name="Freeform 5"/>
            <p:cNvSpPr>
              <a:spLocks/>
            </p:cNvSpPr>
            <p:nvPr/>
          </p:nvSpPr>
          <p:spPr bwMode="auto">
            <a:xfrm rot="16200000">
              <a:off x="5622969" y="2268914"/>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6000" dirty="0">
                <a:solidFill>
                  <a:schemeClr val="tx1">
                    <a:lumMod val="75000"/>
                    <a:lumOff val="25000"/>
                  </a:schemeClr>
                </a:solidFill>
                <a:ea typeface="字魂105号-简雅黑" panose="00000500000000000000" pitchFamily="2" charset="-122"/>
              </a:endParaRPr>
            </a:p>
          </p:txBody>
        </p:sp>
        <p:sp>
          <p:nvSpPr>
            <p:cNvPr id="14" name="文本框 13"/>
            <p:cNvSpPr txBox="1"/>
            <p:nvPr/>
          </p:nvSpPr>
          <p:spPr>
            <a:xfrm>
              <a:off x="5940767" y="2423278"/>
              <a:ext cx="698448" cy="755547"/>
            </a:xfrm>
            <a:prstGeom prst="rect">
              <a:avLst/>
            </a:prstGeom>
            <a:noFill/>
          </p:spPr>
          <p:txBody>
            <a:bodyPr wrap="none" rtlCol="0">
              <a:spAutoFit/>
            </a:bodyPr>
            <a:lstStyle/>
            <a:p>
              <a:pPr algn="ctr"/>
              <a:r>
                <a:rPr lang="en-US" altLang="zh-CN" sz="9600" dirty="0" smtClean="0">
                  <a:solidFill>
                    <a:schemeClr val="bg1"/>
                  </a:solidFill>
                  <a:latin typeface="字魂45号-冰宇雅宋" panose="00000500000000000000" pitchFamily="2" charset="-122"/>
                  <a:ea typeface="字魂45号-冰宇雅宋" panose="00000500000000000000" pitchFamily="2" charset="-122"/>
                </a:rPr>
                <a:t>05</a:t>
              </a:r>
              <a:endParaRPr lang="zh-CN" altLang="en-US" sz="9600" dirty="0">
                <a:solidFill>
                  <a:schemeClr val="bg1"/>
                </a:solidFill>
                <a:latin typeface="字魂45号-冰宇雅宋" panose="00000500000000000000" pitchFamily="2" charset="-122"/>
                <a:ea typeface="字魂45号-冰宇雅宋" panose="00000500000000000000" pitchFamily="2" charset="-122"/>
              </a:endParaRPr>
            </a:p>
          </p:txBody>
        </p:sp>
      </p:grpSp>
    </p:spTree>
    <p:extLst>
      <p:ext uri="{BB962C8B-B14F-4D97-AF65-F5344CB8AC3E}">
        <p14:creationId xmlns:p14="http://schemas.microsoft.com/office/powerpoint/2010/main" val="3901246858"/>
      </p:ext>
    </p:ext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strips(downRight)">
                                      <p:cBhvr>
                                        <p:cTn id="7" dur="500"/>
                                        <p:tgtEl>
                                          <p:spTgt spid="11"/>
                                        </p:tgtEl>
                                      </p:cBhvr>
                                    </p:animEffect>
                                  </p:childTnLst>
                                </p:cTn>
                              </p:par>
                              <p:par>
                                <p:cTn id="8" presetID="53" presetClass="entr" presetSubtype="16"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par>
                                <p:cTn id="13" presetID="16" presetClass="entr" presetSubtype="21" fill="hold" grpId="0" nodeType="withEffect">
                                  <p:stCondLst>
                                    <p:cond delay="750"/>
                                  </p:stCondLst>
                                  <p:childTnLst>
                                    <p:set>
                                      <p:cBhvr>
                                        <p:cTn id="14" dur="1" fill="hold">
                                          <p:stCondLst>
                                            <p:cond delay="0"/>
                                          </p:stCondLst>
                                        </p:cTn>
                                        <p:tgtEl>
                                          <p:spTgt spid="34"/>
                                        </p:tgtEl>
                                        <p:attrNameLst>
                                          <p:attrName>style.visibility</p:attrName>
                                        </p:attrNameLst>
                                      </p:cBhvr>
                                      <p:to>
                                        <p:strVal val="visible"/>
                                      </p:to>
                                    </p:set>
                                    <p:animEffect transition="in" filter="barn(inVertical)">
                                      <p:cBhvr>
                                        <p:cTn id="15" dur="500"/>
                                        <p:tgtEl>
                                          <p:spTgt spid="34"/>
                                        </p:tgtEl>
                                      </p:cBhvr>
                                    </p:animEffect>
                                  </p:childTnLst>
                                </p:cTn>
                              </p:par>
                              <p:par>
                                <p:cTn id="16" presetID="41" presetClass="entr" presetSubtype="0" fill="hold" grpId="0" nodeType="withEffect">
                                  <p:stCondLst>
                                    <p:cond delay="1250"/>
                                  </p:stCondLst>
                                  <p:iterate type="lt">
                                    <p:tmPct val="10000"/>
                                  </p:iterate>
                                  <p:childTnLst>
                                    <p:set>
                                      <p:cBhvr>
                                        <p:cTn id="17" dur="1" fill="hold">
                                          <p:stCondLst>
                                            <p:cond delay="0"/>
                                          </p:stCondLst>
                                        </p:cTn>
                                        <p:tgtEl>
                                          <p:spTgt spid="35"/>
                                        </p:tgtEl>
                                        <p:attrNameLst>
                                          <p:attrName>style.visibility</p:attrName>
                                        </p:attrNameLst>
                                      </p:cBhvr>
                                      <p:to>
                                        <p:strVal val="visible"/>
                                      </p:to>
                                    </p:set>
                                    <p:anim calcmode="lin" valueType="num">
                                      <p:cBhvr>
                                        <p:cTn id="18" dur="75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9" dur="750" fill="hold"/>
                                        <p:tgtEl>
                                          <p:spTgt spid="35"/>
                                        </p:tgtEl>
                                        <p:attrNameLst>
                                          <p:attrName>ppt_y</p:attrName>
                                        </p:attrNameLst>
                                      </p:cBhvr>
                                      <p:tavLst>
                                        <p:tav tm="0">
                                          <p:val>
                                            <p:strVal val="#ppt_y"/>
                                          </p:val>
                                        </p:tav>
                                        <p:tav tm="100000">
                                          <p:val>
                                            <p:strVal val="#ppt_y"/>
                                          </p:val>
                                        </p:tav>
                                      </p:tavLst>
                                    </p:anim>
                                    <p:anim calcmode="lin" valueType="num">
                                      <p:cBhvr>
                                        <p:cTn id="20" dur="75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1" dur="75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22" dur="750" tmFilter="0,0; .5, 1; 1, 1"/>
                                        <p:tgtEl>
                                          <p:spTgt spid="35"/>
                                        </p:tgtEl>
                                      </p:cBhvr>
                                    </p:animEffect>
                                  </p:childTnLst>
                                </p:cTn>
                              </p:par>
                              <p:par>
                                <p:cTn id="23" presetID="16" presetClass="entr" presetSubtype="37" fill="hold" grpId="0" nodeType="withEffect">
                                  <p:stCondLst>
                                    <p:cond delay="1750"/>
                                  </p:stCondLst>
                                  <p:childTnLst>
                                    <p:set>
                                      <p:cBhvr>
                                        <p:cTn id="24" dur="1" fill="hold">
                                          <p:stCondLst>
                                            <p:cond delay="0"/>
                                          </p:stCondLst>
                                        </p:cTn>
                                        <p:tgtEl>
                                          <p:spTgt spid="36"/>
                                        </p:tgtEl>
                                        <p:attrNameLst>
                                          <p:attrName>style.visibility</p:attrName>
                                        </p:attrNameLst>
                                      </p:cBhvr>
                                      <p:to>
                                        <p:strVal val="visible"/>
                                      </p:to>
                                    </p:set>
                                    <p:animEffect transition="in" filter="barn(outVertical)">
                                      <p:cBhvr>
                                        <p:cTn id="25" dur="500"/>
                                        <p:tgtEl>
                                          <p:spTgt spid="36"/>
                                        </p:tgtEl>
                                      </p:cBhvr>
                                    </p:animEffect>
                                  </p:childTnLst>
                                </p:cTn>
                              </p:par>
                              <p:par>
                                <p:cTn id="26" presetID="42" presetClass="entr" presetSubtype="0" fill="hold" grpId="0" nodeType="withEffect">
                                  <p:stCondLst>
                                    <p:cond delay="125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1000"/>
                                        <p:tgtEl>
                                          <p:spTgt spid="40"/>
                                        </p:tgtEl>
                                      </p:cBhvr>
                                    </p:animEffect>
                                    <p:anim calcmode="lin" valueType="num">
                                      <p:cBhvr>
                                        <p:cTn id="29" dur="1000" fill="hold"/>
                                        <p:tgtEl>
                                          <p:spTgt spid="40"/>
                                        </p:tgtEl>
                                        <p:attrNameLst>
                                          <p:attrName>ppt_x</p:attrName>
                                        </p:attrNameLst>
                                      </p:cBhvr>
                                      <p:tavLst>
                                        <p:tav tm="0">
                                          <p:val>
                                            <p:strVal val="#ppt_x"/>
                                          </p:val>
                                        </p:tav>
                                        <p:tav tm="100000">
                                          <p:val>
                                            <p:strVal val="#ppt_x"/>
                                          </p:val>
                                        </p:tav>
                                      </p:tavLst>
                                    </p:anim>
                                    <p:anim calcmode="lin" valueType="num">
                                      <p:cBhvr>
                                        <p:cTn id="30"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40" grpId="0"/>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p:cNvSpPr/>
          <p:nvPr/>
        </p:nvSpPr>
        <p:spPr>
          <a:xfrm>
            <a:off x="3221188" y="1953517"/>
            <a:ext cx="2939117" cy="2939117"/>
          </a:xfrm>
          <a:prstGeom prst="ellipse">
            <a:avLst/>
          </a:prstGeom>
          <a:noFill/>
          <a:ln w="12700">
            <a:solidFill>
              <a:schemeClr val="tx1">
                <a:lumMod val="65000"/>
                <a:lumOff val="3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60" dirty="0">
              <a:latin typeface="字魂105号-简雅黑" panose="00000500000000000000" pitchFamily="2" charset="-122"/>
              <a:ea typeface="字魂105号-简雅黑" panose="00000500000000000000" pitchFamily="2" charset="-122"/>
            </a:endParaRPr>
          </a:p>
        </p:txBody>
      </p:sp>
      <p:sp>
        <p:nvSpPr>
          <p:cNvPr id="6" name="椭圆 5"/>
          <p:cNvSpPr/>
          <p:nvPr/>
        </p:nvSpPr>
        <p:spPr>
          <a:xfrm>
            <a:off x="2480865" y="2632514"/>
            <a:ext cx="1581120" cy="1581120"/>
          </a:xfrm>
          <a:prstGeom prst="ellipse">
            <a:avLst/>
          </a:prstGeom>
          <a:gradFill>
            <a:gsLst>
              <a:gs pos="0">
                <a:srgbClr val="32A8E4"/>
              </a:gs>
              <a:gs pos="87000">
                <a:srgbClr val="1959C9"/>
              </a:gs>
            </a:gsLst>
            <a:lin ang="2700000" scaled="0"/>
          </a:gra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80" b="1" dirty="0">
              <a:latin typeface="字魂105号-简雅黑" panose="00000500000000000000" pitchFamily="2" charset="-122"/>
              <a:ea typeface="字魂105号-简雅黑" panose="00000500000000000000" pitchFamily="2" charset="-122"/>
            </a:endParaRPr>
          </a:p>
        </p:txBody>
      </p:sp>
      <p:sp>
        <p:nvSpPr>
          <p:cNvPr id="3" name="TextBox 2"/>
          <p:cNvSpPr txBox="1"/>
          <p:nvPr/>
        </p:nvSpPr>
        <p:spPr>
          <a:xfrm>
            <a:off x="2822084" y="2856329"/>
            <a:ext cx="891591" cy="1089529"/>
          </a:xfrm>
          <a:prstGeom prst="rect">
            <a:avLst/>
          </a:prstGeom>
          <a:noFill/>
        </p:spPr>
        <p:txBody>
          <a:bodyPr wrap="none" rtlCol="0">
            <a:spAutoFit/>
          </a:bodyPr>
          <a:lstStyle/>
          <a:p>
            <a:pPr algn="ctr"/>
            <a:r>
              <a:rPr lang="en-US" altLang="zh-CN" sz="2160" b="1" dirty="0">
                <a:solidFill>
                  <a:schemeClr val="bg1"/>
                </a:solidFill>
                <a:latin typeface="字魂105号-简雅黑" panose="00000500000000000000" pitchFamily="2" charset="-122"/>
                <a:ea typeface="字魂105号-简雅黑" panose="00000500000000000000" pitchFamily="2" charset="-122"/>
              </a:rPr>
              <a:t>STEP</a:t>
            </a:r>
          </a:p>
          <a:p>
            <a:pPr algn="ctr"/>
            <a:r>
              <a:rPr lang="en-US" altLang="zh-CN" sz="4320" b="1" dirty="0">
                <a:solidFill>
                  <a:schemeClr val="bg1"/>
                </a:solidFill>
                <a:latin typeface="字魂105号-简雅黑" panose="00000500000000000000" pitchFamily="2" charset="-122"/>
                <a:ea typeface="字魂105号-简雅黑" panose="00000500000000000000" pitchFamily="2" charset="-122"/>
              </a:rPr>
              <a:t>01</a:t>
            </a:r>
            <a:endParaRPr lang="zh-CN" altLang="en-US" sz="4320" b="1" dirty="0">
              <a:solidFill>
                <a:schemeClr val="bg1"/>
              </a:solidFill>
              <a:latin typeface="字魂105号-简雅黑" panose="00000500000000000000" pitchFamily="2" charset="-122"/>
              <a:ea typeface="字魂105号-简雅黑" panose="00000500000000000000" pitchFamily="2" charset="-122"/>
            </a:endParaRPr>
          </a:p>
        </p:txBody>
      </p:sp>
      <p:sp>
        <p:nvSpPr>
          <p:cNvPr id="19" name="椭圆 18"/>
          <p:cNvSpPr/>
          <p:nvPr/>
        </p:nvSpPr>
        <p:spPr>
          <a:xfrm>
            <a:off x="6101800" y="1953517"/>
            <a:ext cx="2939117" cy="2939117"/>
          </a:xfrm>
          <a:prstGeom prst="ellipse">
            <a:avLst/>
          </a:prstGeom>
          <a:noFill/>
          <a:ln w="12700">
            <a:solidFill>
              <a:schemeClr val="tx1">
                <a:lumMod val="65000"/>
                <a:lumOff val="3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60" dirty="0">
              <a:latin typeface="字魂105号-简雅黑" panose="00000500000000000000" pitchFamily="2" charset="-122"/>
              <a:ea typeface="字魂105号-简雅黑" panose="00000500000000000000" pitchFamily="2" charset="-122"/>
            </a:endParaRPr>
          </a:p>
        </p:txBody>
      </p:sp>
      <p:sp>
        <p:nvSpPr>
          <p:cNvPr id="8" name="椭圆 7"/>
          <p:cNvSpPr/>
          <p:nvPr/>
        </p:nvSpPr>
        <p:spPr>
          <a:xfrm>
            <a:off x="5319508" y="2632514"/>
            <a:ext cx="1581120" cy="1581120"/>
          </a:xfrm>
          <a:prstGeom prst="ellipse">
            <a:avLst/>
          </a:prstGeom>
          <a:solidFill>
            <a:srgbClr val="4B4B4B"/>
          </a:soli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20" dirty="0">
              <a:latin typeface="字魂105号-简雅黑" panose="00000500000000000000" pitchFamily="2" charset="-122"/>
              <a:ea typeface="字魂105号-简雅黑" panose="00000500000000000000" pitchFamily="2" charset="-122"/>
            </a:endParaRPr>
          </a:p>
        </p:txBody>
      </p:sp>
      <p:sp>
        <p:nvSpPr>
          <p:cNvPr id="10" name="椭圆 9"/>
          <p:cNvSpPr/>
          <p:nvPr/>
        </p:nvSpPr>
        <p:spPr>
          <a:xfrm>
            <a:off x="8158151" y="2632514"/>
            <a:ext cx="1581120" cy="1581120"/>
          </a:xfrm>
          <a:prstGeom prst="ellipse">
            <a:avLst/>
          </a:prstGeom>
          <a:gradFill>
            <a:gsLst>
              <a:gs pos="0">
                <a:srgbClr val="32A8E4"/>
              </a:gs>
              <a:gs pos="87000">
                <a:srgbClr val="1959C9"/>
              </a:gs>
            </a:gsLst>
            <a:lin ang="2700000" scaled="0"/>
          </a:gradFill>
          <a:ln>
            <a:no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20" dirty="0">
              <a:latin typeface="字魂105号-简雅黑" panose="00000500000000000000" pitchFamily="2" charset="-122"/>
              <a:ea typeface="字魂105号-简雅黑" panose="00000500000000000000" pitchFamily="2" charset="-122"/>
            </a:endParaRPr>
          </a:p>
        </p:txBody>
      </p:sp>
      <p:sp>
        <p:nvSpPr>
          <p:cNvPr id="13" name="TextBox 12"/>
          <p:cNvSpPr txBox="1"/>
          <p:nvPr/>
        </p:nvSpPr>
        <p:spPr>
          <a:xfrm>
            <a:off x="2110801" y="5092439"/>
            <a:ext cx="2234636" cy="489878"/>
          </a:xfrm>
          <a:prstGeom prst="rect">
            <a:avLst/>
          </a:prstGeom>
          <a:noFill/>
        </p:spPr>
        <p:txBody>
          <a:bodyPr wrap="square" rtlCol="0">
            <a:spAutoFit/>
          </a:bodyPr>
          <a:lstStyle/>
          <a:p>
            <a:pPr>
              <a:lnSpc>
                <a:spcPct val="150000"/>
              </a:lnSpc>
            </a:pPr>
            <a:r>
              <a:rPr lang="zh-CN" altLang="en-US" sz="2000" b="1" dirty="0">
                <a:solidFill>
                  <a:schemeClr val="tx1">
                    <a:lumMod val="65000"/>
                    <a:lumOff val="35000"/>
                  </a:schemeClr>
                </a:solidFill>
                <a:latin typeface="字魂105号-简雅黑" panose="00000500000000000000" pitchFamily="2" charset="-122"/>
                <a:ea typeface="字魂105号-简雅黑" panose="00000500000000000000" pitchFamily="2" charset="-122"/>
              </a:rPr>
              <a:t>项目管理</a:t>
            </a:r>
          </a:p>
        </p:txBody>
      </p:sp>
      <p:sp>
        <p:nvSpPr>
          <p:cNvPr id="15" name="TextBox 14"/>
          <p:cNvSpPr txBox="1"/>
          <p:nvPr/>
        </p:nvSpPr>
        <p:spPr>
          <a:xfrm>
            <a:off x="7800067" y="5092439"/>
            <a:ext cx="2655368" cy="489878"/>
          </a:xfrm>
          <a:prstGeom prst="rect">
            <a:avLst/>
          </a:prstGeom>
          <a:noFill/>
        </p:spPr>
        <p:txBody>
          <a:bodyPr wrap="square" rtlCol="0">
            <a:spAutoFit/>
          </a:bodyPr>
          <a:lstStyle/>
          <a:p>
            <a:pPr>
              <a:lnSpc>
                <a:spcPct val="150000"/>
              </a:lnSpc>
            </a:pPr>
            <a:r>
              <a:rPr lang="zh-CN" altLang="en-US" sz="2000" b="1" dirty="0">
                <a:solidFill>
                  <a:srgbClr val="404040"/>
                </a:solidFill>
                <a:latin typeface="字魂105号-简雅黑" panose="00000500000000000000" pitchFamily="2" charset="-122"/>
                <a:ea typeface="字魂105号-简雅黑" panose="00000500000000000000" pitchFamily="2" charset="-122"/>
              </a:rPr>
              <a:t>实现目标</a:t>
            </a:r>
          </a:p>
        </p:txBody>
      </p:sp>
      <p:sp>
        <p:nvSpPr>
          <p:cNvPr id="24" name="TextBox 23"/>
          <p:cNvSpPr txBox="1"/>
          <p:nvPr/>
        </p:nvSpPr>
        <p:spPr>
          <a:xfrm>
            <a:off x="5670187" y="2856329"/>
            <a:ext cx="891591" cy="1089529"/>
          </a:xfrm>
          <a:prstGeom prst="rect">
            <a:avLst/>
          </a:prstGeom>
          <a:noFill/>
        </p:spPr>
        <p:txBody>
          <a:bodyPr wrap="none" rtlCol="0">
            <a:spAutoFit/>
          </a:bodyPr>
          <a:lstStyle/>
          <a:p>
            <a:pPr algn="ctr"/>
            <a:r>
              <a:rPr lang="en-US" altLang="zh-CN" sz="2160" b="1" dirty="0">
                <a:solidFill>
                  <a:schemeClr val="bg1"/>
                </a:solidFill>
                <a:latin typeface="字魂105号-简雅黑" panose="00000500000000000000" pitchFamily="2" charset="-122"/>
                <a:ea typeface="字魂105号-简雅黑" panose="00000500000000000000" pitchFamily="2" charset="-122"/>
              </a:rPr>
              <a:t>STEP</a:t>
            </a:r>
          </a:p>
          <a:p>
            <a:pPr algn="ctr"/>
            <a:r>
              <a:rPr lang="en-US" altLang="zh-CN" sz="4320" b="1" dirty="0">
                <a:solidFill>
                  <a:schemeClr val="bg1"/>
                </a:solidFill>
                <a:latin typeface="字魂105号-简雅黑" panose="00000500000000000000" pitchFamily="2" charset="-122"/>
                <a:ea typeface="字魂105号-简雅黑" panose="00000500000000000000" pitchFamily="2" charset="-122"/>
              </a:rPr>
              <a:t>02</a:t>
            </a:r>
            <a:endParaRPr lang="zh-CN" altLang="en-US" sz="4320" b="1" dirty="0">
              <a:solidFill>
                <a:schemeClr val="bg1"/>
              </a:solidFill>
              <a:latin typeface="字魂105号-简雅黑" panose="00000500000000000000" pitchFamily="2" charset="-122"/>
              <a:ea typeface="字魂105号-简雅黑" panose="00000500000000000000" pitchFamily="2" charset="-122"/>
            </a:endParaRPr>
          </a:p>
        </p:txBody>
      </p:sp>
      <p:sp>
        <p:nvSpPr>
          <p:cNvPr id="25" name="TextBox 24"/>
          <p:cNvSpPr txBox="1"/>
          <p:nvPr/>
        </p:nvSpPr>
        <p:spPr>
          <a:xfrm>
            <a:off x="8492292" y="2856329"/>
            <a:ext cx="891591" cy="1089529"/>
          </a:xfrm>
          <a:prstGeom prst="rect">
            <a:avLst/>
          </a:prstGeom>
          <a:noFill/>
        </p:spPr>
        <p:txBody>
          <a:bodyPr wrap="none" rtlCol="0">
            <a:spAutoFit/>
          </a:bodyPr>
          <a:lstStyle/>
          <a:p>
            <a:pPr algn="ctr"/>
            <a:r>
              <a:rPr lang="en-US" altLang="zh-CN" sz="2160" b="1" dirty="0">
                <a:solidFill>
                  <a:schemeClr val="bg1"/>
                </a:solidFill>
                <a:latin typeface="字魂105号-简雅黑" panose="00000500000000000000" pitchFamily="2" charset="-122"/>
                <a:ea typeface="字魂105号-简雅黑" panose="00000500000000000000" pitchFamily="2" charset="-122"/>
              </a:rPr>
              <a:t>STEP</a:t>
            </a:r>
          </a:p>
          <a:p>
            <a:pPr algn="ctr"/>
            <a:r>
              <a:rPr lang="en-US" altLang="zh-CN" sz="4320" b="1" dirty="0">
                <a:solidFill>
                  <a:schemeClr val="bg1"/>
                </a:solidFill>
                <a:latin typeface="字魂105号-简雅黑" panose="00000500000000000000" pitchFamily="2" charset="-122"/>
                <a:ea typeface="字魂105号-简雅黑" panose="00000500000000000000" pitchFamily="2" charset="-122"/>
              </a:rPr>
              <a:t>03</a:t>
            </a:r>
            <a:endParaRPr lang="zh-CN" altLang="en-US" sz="4320" b="1" dirty="0">
              <a:solidFill>
                <a:schemeClr val="bg1"/>
              </a:solidFill>
              <a:latin typeface="字魂105号-简雅黑" panose="00000500000000000000" pitchFamily="2" charset="-122"/>
              <a:ea typeface="字魂105号-简雅黑" panose="00000500000000000000" pitchFamily="2" charset="-122"/>
            </a:endParaRPr>
          </a:p>
        </p:txBody>
      </p:sp>
      <p:sp>
        <p:nvSpPr>
          <p:cNvPr id="18" name="TextBox 43">
            <a:extLst>
              <a:ext uri="{FF2B5EF4-FFF2-40B4-BE49-F238E27FC236}">
                <a16:creationId xmlns:a16="http://schemas.microsoft.com/office/drawing/2014/main" xmlns="" id="{DB37EFA1-E408-4BEA-B1DD-D2B2ACB8E2E8}"/>
              </a:ext>
            </a:extLst>
          </p:cNvPr>
          <p:cNvSpPr txBox="1"/>
          <p:nvPr/>
        </p:nvSpPr>
        <p:spPr>
          <a:xfrm>
            <a:off x="14068" y="5495602"/>
            <a:ext cx="5528056" cy="348813"/>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gn="ct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点击此处添加内容点击此处添加内容点击此处添加</a:t>
            </a:r>
          </a:p>
        </p:txBody>
      </p:sp>
      <p:sp>
        <p:nvSpPr>
          <p:cNvPr id="21" name="TextBox 43">
            <a:extLst>
              <a:ext uri="{FF2B5EF4-FFF2-40B4-BE49-F238E27FC236}">
                <a16:creationId xmlns:a16="http://schemas.microsoft.com/office/drawing/2014/main" xmlns="" id="{DB37EFA1-E408-4BEA-B1DD-D2B2ACB8E2E8}"/>
              </a:ext>
            </a:extLst>
          </p:cNvPr>
          <p:cNvSpPr txBox="1"/>
          <p:nvPr/>
        </p:nvSpPr>
        <p:spPr>
          <a:xfrm>
            <a:off x="5767279" y="5495602"/>
            <a:ext cx="5528056" cy="348813"/>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gn="ct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点击此处添加内容点击此处添加内容点击此处添加</a:t>
            </a:r>
          </a:p>
        </p:txBody>
      </p:sp>
      <p:grpSp>
        <p:nvGrpSpPr>
          <p:cNvPr id="17" name="组合 16"/>
          <p:cNvGrpSpPr/>
          <p:nvPr/>
        </p:nvGrpSpPr>
        <p:grpSpPr>
          <a:xfrm>
            <a:off x="1078019" y="375387"/>
            <a:ext cx="2590060" cy="611761"/>
            <a:chOff x="1131807" y="294705"/>
            <a:chExt cx="2590060" cy="611761"/>
          </a:xfrm>
        </p:grpSpPr>
        <p:sp>
          <p:nvSpPr>
            <p:cNvPr id="26" name="矩形 25"/>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未来计划</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27" name="文本框 26"/>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3765061885"/>
      </p:ext>
    </p:extLst>
  </p:cSld>
  <p:clrMapOvr>
    <a:masterClrMapping/>
  </p:clrMapOvr>
  <p:transition spd="slow" advClick="0" advTm="9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3" presetClass="entr" presetSubtype="288"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strVal val="4/3*#ppt_w"/>
                                          </p:val>
                                        </p:tav>
                                        <p:tav tm="100000">
                                          <p:val>
                                            <p:strVal val="#ppt_w"/>
                                          </p:val>
                                        </p:tav>
                                      </p:tavLst>
                                    </p:anim>
                                    <p:anim calcmode="lin" valueType="num">
                                      <p:cBhvr>
                                        <p:cTn id="14" dur="500" fill="hold"/>
                                        <p:tgtEl>
                                          <p:spTgt spid="3"/>
                                        </p:tgtEl>
                                        <p:attrNameLst>
                                          <p:attrName>ppt_h</p:attrName>
                                        </p:attrNameLst>
                                      </p:cBhvr>
                                      <p:tavLst>
                                        <p:tav tm="0">
                                          <p:val>
                                            <p:strVal val="4/3*#ppt_h"/>
                                          </p:val>
                                        </p:tav>
                                        <p:tav tm="100000">
                                          <p:val>
                                            <p:strVal val="#ppt_h"/>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anim calcmode="lin" valueType="num">
                                      <p:cBhvr>
                                        <p:cTn id="19" dur="500" fill="hold"/>
                                        <p:tgtEl>
                                          <p:spTgt spid="13"/>
                                        </p:tgtEl>
                                        <p:attrNameLst>
                                          <p:attrName>ppt_x</p:attrName>
                                        </p:attrNameLst>
                                      </p:cBhvr>
                                      <p:tavLst>
                                        <p:tav tm="0">
                                          <p:val>
                                            <p:strVal val="#ppt_x"/>
                                          </p:val>
                                        </p:tav>
                                        <p:tav tm="100000">
                                          <p:val>
                                            <p:strVal val="#ppt_x"/>
                                          </p:val>
                                        </p:tav>
                                      </p:tavLst>
                                    </p:anim>
                                    <p:anim calcmode="lin" valueType="num">
                                      <p:cBhvr>
                                        <p:cTn id="20" dur="500" fill="hold"/>
                                        <p:tgtEl>
                                          <p:spTgt spid="13"/>
                                        </p:tgtEl>
                                        <p:attrNameLst>
                                          <p:attrName>ppt_y</p:attrName>
                                        </p:attrNameLst>
                                      </p:cBhvr>
                                      <p:tavLst>
                                        <p:tav tm="0">
                                          <p:val>
                                            <p:strVal val="#ppt_y+.1"/>
                                          </p:val>
                                        </p:tav>
                                        <p:tav tm="100000">
                                          <p:val>
                                            <p:strVal val="#ppt_y"/>
                                          </p:val>
                                        </p:tav>
                                      </p:tavLst>
                                    </p:anim>
                                  </p:childTnLst>
                                </p:cTn>
                              </p:par>
                              <p:par>
                                <p:cTn id="21" presetID="16" presetClass="entr" presetSubtype="37"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barn(outVertical)">
                                      <p:cBhvr>
                                        <p:cTn id="23" dur="500"/>
                                        <p:tgtEl>
                                          <p:spTgt spid="18"/>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animEffect transition="in" filter="fade">
                                      <p:cBhvr>
                                        <p:cTn id="33" dur="500"/>
                                        <p:tgtEl>
                                          <p:spTgt spid="8"/>
                                        </p:tgtEl>
                                      </p:cBhvr>
                                    </p:animEffect>
                                  </p:childTnLst>
                                </p:cTn>
                              </p:par>
                            </p:childTnLst>
                          </p:cTn>
                        </p:par>
                        <p:par>
                          <p:cTn id="34" fill="hold">
                            <p:stCondLst>
                              <p:cond delay="2500"/>
                            </p:stCondLst>
                            <p:childTnLst>
                              <p:par>
                                <p:cTn id="35" presetID="23" presetClass="entr" presetSubtype="288" fill="hold" grpId="0"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p:cTn id="37" dur="500" fill="hold"/>
                                        <p:tgtEl>
                                          <p:spTgt spid="24"/>
                                        </p:tgtEl>
                                        <p:attrNameLst>
                                          <p:attrName>ppt_w</p:attrName>
                                        </p:attrNameLst>
                                      </p:cBhvr>
                                      <p:tavLst>
                                        <p:tav tm="0">
                                          <p:val>
                                            <p:strVal val="4/3*#ppt_w"/>
                                          </p:val>
                                        </p:tav>
                                        <p:tav tm="100000">
                                          <p:val>
                                            <p:strVal val="#ppt_w"/>
                                          </p:val>
                                        </p:tav>
                                      </p:tavLst>
                                    </p:anim>
                                    <p:anim calcmode="lin" valueType="num">
                                      <p:cBhvr>
                                        <p:cTn id="38" dur="500" fill="hold"/>
                                        <p:tgtEl>
                                          <p:spTgt spid="24"/>
                                        </p:tgtEl>
                                        <p:attrNameLst>
                                          <p:attrName>ppt_h</p:attrName>
                                        </p:attrNameLst>
                                      </p:cBhvr>
                                      <p:tavLst>
                                        <p:tav tm="0">
                                          <p:val>
                                            <p:strVal val="4/3*#ppt_h"/>
                                          </p:val>
                                        </p:tav>
                                        <p:tav tm="100000">
                                          <p:val>
                                            <p:strVal val="#ppt_h"/>
                                          </p:val>
                                        </p:tav>
                                      </p:tavLst>
                                    </p:anim>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left)">
                                      <p:cBhvr>
                                        <p:cTn id="42" dur="500"/>
                                        <p:tgtEl>
                                          <p:spTgt spid="1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childTnLst>
                          </p:cTn>
                        </p:par>
                        <p:par>
                          <p:cTn id="49" fill="hold">
                            <p:stCondLst>
                              <p:cond delay="4000"/>
                            </p:stCondLst>
                            <p:childTnLst>
                              <p:par>
                                <p:cTn id="50" presetID="23" presetClass="entr" presetSubtype="288" fill="hold" grpId="0" nodeType="afterEffect">
                                  <p:stCondLst>
                                    <p:cond delay="0"/>
                                  </p:stCondLst>
                                  <p:childTnLst>
                                    <p:set>
                                      <p:cBhvr>
                                        <p:cTn id="51" dur="1" fill="hold">
                                          <p:stCondLst>
                                            <p:cond delay="0"/>
                                          </p:stCondLst>
                                        </p:cTn>
                                        <p:tgtEl>
                                          <p:spTgt spid="25"/>
                                        </p:tgtEl>
                                        <p:attrNameLst>
                                          <p:attrName>style.visibility</p:attrName>
                                        </p:attrNameLst>
                                      </p:cBhvr>
                                      <p:to>
                                        <p:strVal val="visible"/>
                                      </p:to>
                                    </p:set>
                                    <p:anim calcmode="lin" valueType="num">
                                      <p:cBhvr>
                                        <p:cTn id="52" dur="500" fill="hold"/>
                                        <p:tgtEl>
                                          <p:spTgt spid="25"/>
                                        </p:tgtEl>
                                        <p:attrNameLst>
                                          <p:attrName>ppt_w</p:attrName>
                                        </p:attrNameLst>
                                      </p:cBhvr>
                                      <p:tavLst>
                                        <p:tav tm="0">
                                          <p:val>
                                            <p:strVal val="4/3*#ppt_w"/>
                                          </p:val>
                                        </p:tav>
                                        <p:tav tm="100000">
                                          <p:val>
                                            <p:strVal val="#ppt_w"/>
                                          </p:val>
                                        </p:tav>
                                      </p:tavLst>
                                    </p:anim>
                                    <p:anim calcmode="lin" valueType="num">
                                      <p:cBhvr>
                                        <p:cTn id="53" dur="500" fill="hold"/>
                                        <p:tgtEl>
                                          <p:spTgt spid="25"/>
                                        </p:tgtEl>
                                        <p:attrNameLst>
                                          <p:attrName>ppt_h</p:attrName>
                                        </p:attrNameLst>
                                      </p:cBhvr>
                                      <p:tavLst>
                                        <p:tav tm="0">
                                          <p:val>
                                            <p:strVal val="4/3*#ppt_h"/>
                                          </p:val>
                                        </p:tav>
                                        <p:tav tm="100000">
                                          <p:val>
                                            <p:strVal val="#ppt_h"/>
                                          </p:val>
                                        </p:tav>
                                      </p:tavLst>
                                    </p:anim>
                                  </p:childTnLst>
                                </p:cTn>
                              </p:par>
                            </p:childTnLst>
                          </p:cTn>
                        </p:par>
                        <p:par>
                          <p:cTn id="54" fill="hold">
                            <p:stCondLst>
                              <p:cond delay="4500"/>
                            </p:stCondLst>
                            <p:childTnLst>
                              <p:par>
                                <p:cTn id="55" presetID="42" presetClass="entr" presetSubtype="0"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500"/>
                                        <p:tgtEl>
                                          <p:spTgt spid="15"/>
                                        </p:tgtEl>
                                      </p:cBhvr>
                                    </p:animEffect>
                                    <p:anim calcmode="lin" valueType="num">
                                      <p:cBhvr>
                                        <p:cTn id="58" dur="500" fill="hold"/>
                                        <p:tgtEl>
                                          <p:spTgt spid="15"/>
                                        </p:tgtEl>
                                        <p:attrNameLst>
                                          <p:attrName>ppt_x</p:attrName>
                                        </p:attrNameLst>
                                      </p:cBhvr>
                                      <p:tavLst>
                                        <p:tav tm="0">
                                          <p:val>
                                            <p:strVal val="#ppt_x"/>
                                          </p:val>
                                        </p:tav>
                                        <p:tav tm="100000">
                                          <p:val>
                                            <p:strVal val="#ppt_x"/>
                                          </p:val>
                                        </p:tav>
                                      </p:tavLst>
                                    </p:anim>
                                    <p:anim calcmode="lin" valueType="num">
                                      <p:cBhvr>
                                        <p:cTn id="59" dur="500" fill="hold"/>
                                        <p:tgtEl>
                                          <p:spTgt spid="15"/>
                                        </p:tgtEl>
                                        <p:attrNameLst>
                                          <p:attrName>ppt_y</p:attrName>
                                        </p:attrNameLst>
                                      </p:cBhvr>
                                      <p:tavLst>
                                        <p:tav tm="0">
                                          <p:val>
                                            <p:strVal val="#ppt_y+.1"/>
                                          </p:val>
                                        </p:tav>
                                        <p:tav tm="100000">
                                          <p:val>
                                            <p:strVal val="#ppt_y"/>
                                          </p:val>
                                        </p:tav>
                                      </p:tavLst>
                                    </p:anim>
                                  </p:childTnLst>
                                </p:cTn>
                              </p:par>
                              <p:par>
                                <p:cTn id="60" presetID="16" presetClass="entr" presetSubtype="37"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barn(outVertical)">
                                      <p:cBhvr>
                                        <p:cTn id="6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3" grpId="0"/>
      <p:bldP spid="19" grpId="0" animBg="1"/>
      <p:bldP spid="8" grpId="0" animBg="1"/>
      <p:bldP spid="10" grpId="0" animBg="1"/>
      <p:bldP spid="13" grpId="0"/>
      <p:bldP spid="15" grpId="0"/>
      <p:bldP spid="24" grpId="0"/>
      <p:bldP spid="25" grpId="0"/>
      <p:bldP spid="18" grpId="0"/>
      <p:bldP spid="2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43583" y="2209783"/>
            <a:ext cx="4140401" cy="798795"/>
            <a:chOff x="1243583" y="2209783"/>
            <a:chExt cx="4140401" cy="798795"/>
          </a:xfrm>
          <a:effectLst>
            <a:outerShdw blurRad="190500" dist="63500" dir="2700000" algn="tl" rotWithShape="0">
              <a:prstClr val="black">
                <a:alpha val="25000"/>
              </a:prstClr>
            </a:outerShdw>
          </a:effectLst>
        </p:grpSpPr>
        <p:sp>
          <p:nvSpPr>
            <p:cNvPr id="3" name="椭圆 2"/>
            <p:cNvSpPr/>
            <p:nvPr/>
          </p:nvSpPr>
          <p:spPr>
            <a:xfrm>
              <a:off x="1243583" y="2209783"/>
              <a:ext cx="798795" cy="798795"/>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rot="16200000">
              <a:off x="3479948" y="1034204"/>
              <a:ext cx="660026" cy="3148047"/>
            </a:xfrm>
            <a:custGeom>
              <a:avLst/>
              <a:gdLst>
                <a:gd name="connsiteX0" fmla="*/ 660026 w 660026"/>
                <a:gd name="connsiteY0" fmla="*/ 339800 h 3148047"/>
                <a:gd name="connsiteX1" fmla="*/ 660026 w 660026"/>
                <a:gd name="connsiteY1" fmla="*/ 3038041 h 3148047"/>
                <a:gd name="connsiteX2" fmla="*/ 550020 w 660026"/>
                <a:gd name="connsiteY2" fmla="*/ 3148047 h 3148047"/>
                <a:gd name="connsiteX3" fmla="*/ 110006 w 660026"/>
                <a:gd name="connsiteY3" fmla="*/ 3148047 h 3148047"/>
                <a:gd name="connsiteX4" fmla="*/ 0 w 660026"/>
                <a:gd name="connsiteY4" fmla="*/ 3038041 h 3148047"/>
                <a:gd name="connsiteX5" fmla="*/ 0 w 660026"/>
                <a:gd name="connsiteY5" fmla="*/ 339800 h 3148047"/>
                <a:gd name="connsiteX6" fmla="*/ 110006 w 660026"/>
                <a:gd name="connsiteY6" fmla="*/ 229794 h 3148047"/>
                <a:gd name="connsiteX7" fmla="*/ 200383 w 660026"/>
                <a:gd name="connsiteY7" fmla="*/ 229794 h 3148047"/>
                <a:gd name="connsiteX8" fmla="*/ 330015 w 660026"/>
                <a:gd name="connsiteY8" fmla="*/ 0 h 3148047"/>
                <a:gd name="connsiteX9" fmla="*/ 459646 w 660026"/>
                <a:gd name="connsiteY9" fmla="*/ 229794 h 3148047"/>
                <a:gd name="connsiteX10" fmla="*/ 550020 w 660026"/>
                <a:gd name="connsiteY10" fmla="*/ 229794 h 3148047"/>
                <a:gd name="connsiteX11" fmla="*/ 660026 w 660026"/>
                <a:gd name="connsiteY11" fmla="*/ 339800 h 314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026" h="3148047">
                  <a:moveTo>
                    <a:pt x="660026" y="339800"/>
                  </a:moveTo>
                  <a:lnTo>
                    <a:pt x="660026" y="3038041"/>
                  </a:lnTo>
                  <a:cubicBezTo>
                    <a:pt x="660026" y="3098796"/>
                    <a:pt x="610775" y="3148047"/>
                    <a:pt x="550020" y="3148047"/>
                  </a:cubicBezTo>
                  <a:lnTo>
                    <a:pt x="110006" y="3148047"/>
                  </a:lnTo>
                  <a:cubicBezTo>
                    <a:pt x="49251" y="3148047"/>
                    <a:pt x="0" y="3098796"/>
                    <a:pt x="0" y="3038041"/>
                  </a:cubicBezTo>
                  <a:lnTo>
                    <a:pt x="0" y="339800"/>
                  </a:lnTo>
                  <a:cubicBezTo>
                    <a:pt x="0" y="279045"/>
                    <a:pt x="49251" y="229794"/>
                    <a:pt x="110006" y="229794"/>
                  </a:cubicBezTo>
                  <a:lnTo>
                    <a:pt x="200383" y="229794"/>
                  </a:lnTo>
                  <a:lnTo>
                    <a:pt x="330015" y="0"/>
                  </a:lnTo>
                  <a:lnTo>
                    <a:pt x="459646" y="229794"/>
                  </a:lnTo>
                  <a:lnTo>
                    <a:pt x="550020" y="229794"/>
                  </a:lnTo>
                  <a:cubicBezTo>
                    <a:pt x="610775" y="229794"/>
                    <a:pt x="660026" y="279045"/>
                    <a:pt x="660026" y="339800"/>
                  </a:cubicBezTo>
                  <a:close/>
                </a:path>
              </a:pathLst>
            </a:cu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a:grpSpLocks noChangeAspect="1"/>
            </p:cNvGrpSpPr>
            <p:nvPr/>
          </p:nvGrpSpPr>
          <p:grpSpPr>
            <a:xfrm>
              <a:off x="1485914" y="2411956"/>
              <a:ext cx="350058" cy="391480"/>
              <a:chOff x="5999255" y="3275006"/>
              <a:chExt cx="402656" cy="450303"/>
            </a:xfrm>
            <a:solidFill>
              <a:srgbClr val="FEFEFE"/>
            </a:solidFill>
            <a:effectLst/>
          </p:grpSpPr>
          <p:sp>
            <p:nvSpPr>
              <p:cNvPr id="6" name="Freeform 108"/>
              <p:cNvSpPr>
                <a:spLocks noEditPoints="1"/>
              </p:cNvSpPr>
              <p:nvPr/>
            </p:nvSpPr>
            <p:spPr bwMode="auto">
              <a:xfrm>
                <a:off x="6068389" y="3442234"/>
                <a:ext cx="56988" cy="57923"/>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3 w 26"/>
                  <a:gd name="T11" fmla="*/ 23 h 26"/>
                  <a:gd name="T12" fmla="*/ 3 w 26"/>
                  <a:gd name="T13" fmla="*/ 13 h 26"/>
                  <a:gd name="T14" fmla="*/ 13 w 26"/>
                  <a:gd name="T15" fmla="*/ 3 h 26"/>
                  <a:gd name="T16" fmla="*/ 23 w 26"/>
                  <a:gd name="T17" fmla="*/ 13 h 26"/>
                  <a:gd name="T18" fmla="*/ 13 w 26"/>
                  <a:gd name="T19"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13" y="0"/>
                    </a:moveTo>
                    <a:cubicBezTo>
                      <a:pt x="6" y="0"/>
                      <a:pt x="0" y="6"/>
                      <a:pt x="0" y="13"/>
                    </a:cubicBezTo>
                    <a:cubicBezTo>
                      <a:pt x="0" y="20"/>
                      <a:pt x="6" y="26"/>
                      <a:pt x="13" y="26"/>
                    </a:cubicBezTo>
                    <a:cubicBezTo>
                      <a:pt x="20" y="26"/>
                      <a:pt x="26" y="20"/>
                      <a:pt x="26" y="13"/>
                    </a:cubicBezTo>
                    <a:cubicBezTo>
                      <a:pt x="26" y="6"/>
                      <a:pt x="20" y="0"/>
                      <a:pt x="13" y="0"/>
                    </a:cubicBezTo>
                    <a:close/>
                    <a:moveTo>
                      <a:pt x="13" y="23"/>
                    </a:moveTo>
                    <a:cubicBezTo>
                      <a:pt x="8" y="23"/>
                      <a:pt x="3" y="18"/>
                      <a:pt x="3" y="13"/>
                    </a:cubicBezTo>
                    <a:cubicBezTo>
                      <a:pt x="3" y="7"/>
                      <a:pt x="8" y="3"/>
                      <a:pt x="13" y="3"/>
                    </a:cubicBezTo>
                    <a:cubicBezTo>
                      <a:pt x="19" y="3"/>
                      <a:pt x="23" y="7"/>
                      <a:pt x="23" y="13"/>
                    </a:cubicBezTo>
                    <a:cubicBezTo>
                      <a:pt x="23" y="18"/>
                      <a:pt x="19" y="23"/>
                      <a:pt x="13"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 name="Freeform 109"/>
              <p:cNvSpPr>
                <a:spLocks noEditPoints="1"/>
              </p:cNvSpPr>
              <p:nvPr/>
            </p:nvSpPr>
            <p:spPr bwMode="auto">
              <a:xfrm>
                <a:off x="6196380" y="3404865"/>
                <a:ext cx="48580" cy="48580"/>
              </a:xfrm>
              <a:custGeom>
                <a:avLst/>
                <a:gdLst>
                  <a:gd name="T0" fmla="*/ 11 w 22"/>
                  <a:gd name="T1" fmla="*/ 0 h 22"/>
                  <a:gd name="T2" fmla="*/ 0 w 22"/>
                  <a:gd name="T3" fmla="*/ 11 h 22"/>
                  <a:gd name="T4" fmla="*/ 11 w 22"/>
                  <a:gd name="T5" fmla="*/ 22 h 22"/>
                  <a:gd name="T6" fmla="*/ 22 w 22"/>
                  <a:gd name="T7" fmla="*/ 11 h 22"/>
                  <a:gd name="T8" fmla="*/ 11 w 22"/>
                  <a:gd name="T9" fmla="*/ 0 h 22"/>
                  <a:gd name="T10" fmla="*/ 11 w 22"/>
                  <a:gd name="T11" fmla="*/ 17 h 22"/>
                  <a:gd name="T12" fmla="*/ 5 w 22"/>
                  <a:gd name="T13" fmla="*/ 11 h 22"/>
                  <a:gd name="T14" fmla="*/ 11 w 22"/>
                  <a:gd name="T15" fmla="*/ 5 h 22"/>
                  <a:gd name="T16" fmla="*/ 17 w 22"/>
                  <a:gd name="T17" fmla="*/ 11 h 22"/>
                  <a:gd name="T18" fmla="*/ 11 w 22"/>
                  <a:gd name="T19"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0"/>
                    </a:moveTo>
                    <a:cubicBezTo>
                      <a:pt x="5" y="0"/>
                      <a:pt x="0" y="5"/>
                      <a:pt x="0" y="11"/>
                    </a:cubicBezTo>
                    <a:cubicBezTo>
                      <a:pt x="0" y="17"/>
                      <a:pt x="5" y="22"/>
                      <a:pt x="11" y="22"/>
                    </a:cubicBezTo>
                    <a:cubicBezTo>
                      <a:pt x="17" y="22"/>
                      <a:pt x="22" y="17"/>
                      <a:pt x="22" y="11"/>
                    </a:cubicBezTo>
                    <a:cubicBezTo>
                      <a:pt x="22" y="5"/>
                      <a:pt x="17" y="0"/>
                      <a:pt x="11" y="0"/>
                    </a:cubicBezTo>
                    <a:close/>
                    <a:moveTo>
                      <a:pt x="11" y="17"/>
                    </a:moveTo>
                    <a:cubicBezTo>
                      <a:pt x="8" y="17"/>
                      <a:pt x="5" y="14"/>
                      <a:pt x="5" y="11"/>
                    </a:cubicBezTo>
                    <a:cubicBezTo>
                      <a:pt x="5" y="8"/>
                      <a:pt x="8" y="5"/>
                      <a:pt x="11" y="5"/>
                    </a:cubicBezTo>
                    <a:cubicBezTo>
                      <a:pt x="14" y="5"/>
                      <a:pt x="17" y="8"/>
                      <a:pt x="17" y="11"/>
                    </a:cubicBezTo>
                    <a:cubicBezTo>
                      <a:pt x="17" y="14"/>
                      <a:pt x="14" y="17"/>
                      <a:pt x="11"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 name="Freeform 110"/>
              <p:cNvSpPr>
                <a:spLocks noEditPoints="1"/>
              </p:cNvSpPr>
              <p:nvPr/>
            </p:nvSpPr>
            <p:spPr bwMode="auto">
              <a:xfrm>
                <a:off x="6081468" y="3456248"/>
                <a:ext cx="30830" cy="30830"/>
              </a:xfrm>
              <a:custGeom>
                <a:avLst/>
                <a:gdLst>
                  <a:gd name="T0" fmla="*/ 7 w 14"/>
                  <a:gd name="T1" fmla="*/ 0 h 14"/>
                  <a:gd name="T2" fmla="*/ 0 w 14"/>
                  <a:gd name="T3" fmla="*/ 7 h 14"/>
                  <a:gd name="T4" fmla="*/ 7 w 14"/>
                  <a:gd name="T5" fmla="*/ 14 h 14"/>
                  <a:gd name="T6" fmla="*/ 14 w 14"/>
                  <a:gd name="T7" fmla="*/ 7 h 14"/>
                  <a:gd name="T8" fmla="*/ 7 w 14"/>
                  <a:gd name="T9" fmla="*/ 0 h 14"/>
                  <a:gd name="T10" fmla="*/ 7 w 14"/>
                  <a:gd name="T11" fmla="*/ 10 h 14"/>
                  <a:gd name="T12" fmla="*/ 4 w 14"/>
                  <a:gd name="T13" fmla="*/ 7 h 14"/>
                  <a:gd name="T14" fmla="*/ 7 w 14"/>
                  <a:gd name="T15" fmla="*/ 3 h 14"/>
                  <a:gd name="T16" fmla="*/ 11 w 14"/>
                  <a:gd name="T17" fmla="*/ 7 h 14"/>
                  <a:gd name="T18" fmla="*/ 7 w 14"/>
                  <a:gd name="T1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4">
                    <a:moveTo>
                      <a:pt x="7" y="0"/>
                    </a:moveTo>
                    <a:cubicBezTo>
                      <a:pt x="3" y="0"/>
                      <a:pt x="0" y="3"/>
                      <a:pt x="0" y="7"/>
                    </a:cubicBezTo>
                    <a:cubicBezTo>
                      <a:pt x="0" y="11"/>
                      <a:pt x="3" y="14"/>
                      <a:pt x="7" y="14"/>
                    </a:cubicBezTo>
                    <a:cubicBezTo>
                      <a:pt x="11" y="14"/>
                      <a:pt x="14" y="11"/>
                      <a:pt x="14" y="7"/>
                    </a:cubicBezTo>
                    <a:cubicBezTo>
                      <a:pt x="14" y="3"/>
                      <a:pt x="11" y="0"/>
                      <a:pt x="7" y="0"/>
                    </a:cubicBezTo>
                    <a:close/>
                    <a:moveTo>
                      <a:pt x="7" y="10"/>
                    </a:moveTo>
                    <a:cubicBezTo>
                      <a:pt x="5" y="10"/>
                      <a:pt x="4" y="9"/>
                      <a:pt x="4" y="7"/>
                    </a:cubicBezTo>
                    <a:cubicBezTo>
                      <a:pt x="4" y="5"/>
                      <a:pt x="5" y="3"/>
                      <a:pt x="7" y="3"/>
                    </a:cubicBezTo>
                    <a:cubicBezTo>
                      <a:pt x="9" y="3"/>
                      <a:pt x="11" y="5"/>
                      <a:pt x="11" y="7"/>
                    </a:cubicBezTo>
                    <a:cubicBezTo>
                      <a:pt x="11" y="9"/>
                      <a:pt x="9" y="10"/>
                      <a:pt x="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 name="Freeform 111"/>
              <p:cNvSpPr>
                <a:spLocks noEditPoints="1"/>
              </p:cNvSpPr>
              <p:nvPr/>
            </p:nvSpPr>
            <p:spPr bwMode="auto">
              <a:xfrm>
                <a:off x="6172089" y="3380574"/>
                <a:ext cx="97161" cy="97161"/>
              </a:xfrm>
              <a:custGeom>
                <a:avLst/>
                <a:gdLst>
                  <a:gd name="T0" fmla="*/ 22 w 44"/>
                  <a:gd name="T1" fmla="*/ 0 h 44"/>
                  <a:gd name="T2" fmla="*/ 0 w 44"/>
                  <a:gd name="T3" fmla="*/ 22 h 44"/>
                  <a:gd name="T4" fmla="*/ 22 w 44"/>
                  <a:gd name="T5" fmla="*/ 44 h 44"/>
                  <a:gd name="T6" fmla="*/ 44 w 44"/>
                  <a:gd name="T7" fmla="*/ 22 h 44"/>
                  <a:gd name="T8" fmla="*/ 22 w 44"/>
                  <a:gd name="T9" fmla="*/ 0 h 44"/>
                  <a:gd name="T10" fmla="*/ 22 w 44"/>
                  <a:gd name="T11" fmla="*/ 39 h 44"/>
                  <a:gd name="T12" fmla="*/ 5 w 44"/>
                  <a:gd name="T13" fmla="*/ 22 h 44"/>
                  <a:gd name="T14" fmla="*/ 22 w 44"/>
                  <a:gd name="T15" fmla="*/ 6 h 44"/>
                  <a:gd name="T16" fmla="*/ 39 w 44"/>
                  <a:gd name="T17" fmla="*/ 22 h 44"/>
                  <a:gd name="T18" fmla="*/ 22 w 44"/>
                  <a:gd name="T19"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2" y="39"/>
                    </a:moveTo>
                    <a:cubicBezTo>
                      <a:pt x="13" y="39"/>
                      <a:pt x="5" y="31"/>
                      <a:pt x="5" y="22"/>
                    </a:cubicBezTo>
                    <a:cubicBezTo>
                      <a:pt x="5" y="13"/>
                      <a:pt x="13" y="6"/>
                      <a:pt x="22" y="6"/>
                    </a:cubicBezTo>
                    <a:cubicBezTo>
                      <a:pt x="31" y="6"/>
                      <a:pt x="39" y="13"/>
                      <a:pt x="39" y="22"/>
                    </a:cubicBezTo>
                    <a:cubicBezTo>
                      <a:pt x="39" y="31"/>
                      <a:pt x="31" y="39"/>
                      <a:pt x="2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 name="Freeform 112"/>
              <p:cNvSpPr>
                <a:spLocks noEditPoints="1"/>
              </p:cNvSpPr>
              <p:nvPr/>
            </p:nvSpPr>
            <p:spPr bwMode="auto">
              <a:xfrm>
                <a:off x="5999255" y="3275006"/>
                <a:ext cx="402656" cy="450303"/>
              </a:xfrm>
              <a:custGeom>
                <a:avLst/>
                <a:gdLst>
                  <a:gd name="T0" fmla="*/ 157 w 182"/>
                  <a:gd name="T1" fmla="*/ 96 h 204"/>
                  <a:gd name="T2" fmla="*/ 153 w 182"/>
                  <a:gd name="T3" fmla="*/ 48 h 204"/>
                  <a:gd name="T4" fmla="*/ 78 w 182"/>
                  <a:gd name="T5" fmla="*/ 0 h 204"/>
                  <a:gd name="T6" fmla="*/ 1 w 182"/>
                  <a:gd name="T7" fmla="*/ 79 h 204"/>
                  <a:gd name="T8" fmla="*/ 0 w 182"/>
                  <a:gd name="T9" fmla="*/ 204 h 204"/>
                  <a:gd name="T10" fmla="*/ 113 w 182"/>
                  <a:gd name="T11" fmla="*/ 176 h 204"/>
                  <a:gd name="T12" fmla="*/ 147 w 182"/>
                  <a:gd name="T13" fmla="*/ 176 h 204"/>
                  <a:gd name="T14" fmla="*/ 147 w 182"/>
                  <a:gd name="T15" fmla="*/ 176 h 204"/>
                  <a:gd name="T16" fmla="*/ 156 w 182"/>
                  <a:gd name="T17" fmla="*/ 151 h 204"/>
                  <a:gd name="T18" fmla="*/ 146 w 182"/>
                  <a:gd name="T19" fmla="*/ 145 h 204"/>
                  <a:gd name="T20" fmla="*/ 156 w 182"/>
                  <a:gd name="T21" fmla="*/ 140 h 204"/>
                  <a:gd name="T22" fmla="*/ 155 w 182"/>
                  <a:gd name="T23" fmla="*/ 138 h 204"/>
                  <a:gd name="T24" fmla="*/ 170 w 182"/>
                  <a:gd name="T25" fmla="*/ 111 h 204"/>
                  <a:gd name="T26" fmla="*/ 62 w 182"/>
                  <a:gd name="T27" fmla="*/ 93 h 204"/>
                  <a:gd name="T28" fmla="*/ 62 w 182"/>
                  <a:gd name="T29" fmla="*/ 102 h 204"/>
                  <a:gd name="T30" fmla="*/ 54 w 182"/>
                  <a:gd name="T31" fmla="*/ 105 h 204"/>
                  <a:gd name="T32" fmla="*/ 48 w 182"/>
                  <a:gd name="T33" fmla="*/ 110 h 204"/>
                  <a:gd name="T34" fmla="*/ 40 w 182"/>
                  <a:gd name="T35" fmla="*/ 107 h 204"/>
                  <a:gd name="T36" fmla="*/ 32 w 182"/>
                  <a:gd name="T37" fmla="*/ 107 h 204"/>
                  <a:gd name="T38" fmla="*/ 28 w 182"/>
                  <a:gd name="T39" fmla="*/ 99 h 204"/>
                  <a:gd name="T40" fmla="*/ 22 w 182"/>
                  <a:gd name="T41" fmla="*/ 93 h 204"/>
                  <a:gd name="T42" fmla="*/ 26 w 182"/>
                  <a:gd name="T43" fmla="*/ 85 h 204"/>
                  <a:gd name="T44" fmla="*/ 26 w 182"/>
                  <a:gd name="T45" fmla="*/ 76 h 204"/>
                  <a:gd name="T46" fmla="*/ 34 w 182"/>
                  <a:gd name="T47" fmla="*/ 73 h 204"/>
                  <a:gd name="T48" fmla="*/ 40 w 182"/>
                  <a:gd name="T49" fmla="*/ 68 h 204"/>
                  <a:gd name="T50" fmla="*/ 48 w 182"/>
                  <a:gd name="T51" fmla="*/ 71 h 204"/>
                  <a:gd name="T52" fmla="*/ 57 w 182"/>
                  <a:gd name="T53" fmla="*/ 71 h 204"/>
                  <a:gd name="T54" fmla="*/ 60 w 182"/>
                  <a:gd name="T55" fmla="*/ 79 h 204"/>
                  <a:gd name="T56" fmla="*/ 66 w 182"/>
                  <a:gd name="T57" fmla="*/ 85 h 204"/>
                  <a:gd name="T58" fmla="*/ 136 w 182"/>
                  <a:gd name="T59" fmla="*/ 77 h 204"/>
                  <a:gd name="T60" fmla="*/ 126 w 182"/>
                  <a:gd name="T61" fmla="*/ 87 h 204"/>
                  <a:gd name="T62" fmla="*/ 121 w 182"/>
                  <a:gd name="T63" fmla="*/ 100 h 204"/>
                  <a:gd name="T64" fmla="*/ 107 w 182"/>
                  <a:gd name="T65" fmla="*/ 100 h 204"/>
                  <a:gd name="T66" fmla="*/ 94 w 182"/>
                  <a:gd name="T67" fmla="*/ 105 h 204"/>
                  <a:gd name="T68" fmla="*/ 83 w 182"/>
                  <a:gd name="T69" fmla="*/ 96 h 204"/>
                  <a:gd name="T70" fmla="*/ 70 w 182"/>
                  <a:gd name="T71" fmla="*/ 91 h 204"/>
                  <a:gd name="T72" fmla="*/ 70 w 182"/>
                  <a:gd name="T73" fmla="*/ 77 h 204"/>
                  <a:gd name="T74" fmla="*/ 64 w 182"/>
                  <a:gd name="T75" fmla="*/ 64 h 204"/>
                  <a:gd name="T76" fmla="*/ 74 w 182"/>
                  <a:gd name="T77" fmla="*/ 53 h 204"/>
                  <a:gd name="T78" fmla="*/ 79 w 182"/>
                  <a:gd name="T79" fmla="*/ 40 h 204"/>
                  <a:gd name="T80" fmla="*/ 94 w 182"/>
                  <a:gd name="T81" fmla="*/ 40 h 204"/>
                  <a:gd name="T82" fmla="*/ 107 w 182"/>
                  <a:gd name="T83" fmla="*/ 35 h 204"/>
                  <a:gd name="T84" fmla="*/ 117 w 182"/>
                  <a:gd name="T85" fmla="*/ 44 h 204"/>
                  <a:gd name="T86" fmla="*/ 130 w 182"/>
                  <a:gd name="T87" fmla="*/ 49 h 204"/>
                  <a:gd name="T88" fmla="*/ 130 w 182"/>
                  <a:gd name="T89" fmla="*/ 64 h 204"/>
                  <a:gd name="T90" fmla="*/ 136 w 182"/>
                  <a:gd name="T91" fmla="*/ 77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204">
                    <a:moveTo>
                      <a:pt x="170" y="111"/>
                    </a:moveTo>
                    <a:cubicBezTo>
                      <a:pt x="166" y="107"/>
                      <a:pt x="160" y="102"/>
                      <a:pt x="157" y="96"/>
                    </a:cubicBezTo>
                    <a:cubicBezTo>
                      <a:pt x="153" y="87"/>
                      <a:pt x="158" y="79"/>
                      <a:pt x="157" y="70"/>
                    </a:cubicBezTo>
                    <a:cubicBezTo>
                      <a:pt x="157" y="63"/>
                      <a:pt x="155" y="54"/>
                      <a:pt x="153" y="48"/>
                    </a:cubicBezTo>
                    <a:cubicBezTo>
                      <a:pt x="149" y="37"/>
                      <a:pt x="142" y="28"/>
                      <a:pt x="133" y="21"/>
                    </a:cubicBezTo>
                    <a:cubicBezTo>
                      <a:pt x="119" y="8"/>
                      <a:pt x="100" y="0"/>
                      <a:pt x="78" y="0"/>
                    </a:cubicBezTo>
                    <a:cubicBezTo>
                      <a:pt x="35" y="0"/>
                      <a:pt x="0" y="32"/>
                      <a:pt x="0" y="71"/>
                    </a:cubicBezTo>
                    <a:cubicBezTo>
                      <a:pt x="0" y="74"/>
                      <a:pt x="0" y="77"/>
                      <a:pt x="1" y="79"/>
                    </a:cubicBezTo>
                    <a:cubicBezTo>
                      <a:pt x="1" y="96"/>
                      <a:pt x="6" y="117"/>
                      <a:pt x="22" y="139"/>
                    </a:cubicBezTo>
                    <a:cubicBezTo>
                      <a:pt x="22" y="139"/>
                      <a:pt x="43" y="182"/>
                      <a:pt x="0" y="204"/>
                    </a:cubicBezTo>
                    <a:cubicBezTo>
                      <a:pt x="95" y="204"/>
                      <a:pt x="95" y="204"/>
                      <a:pt x="95" y="204"/>
                    </a:cubicBezTo>
                    <a:cubicBezTo>
                      <a:pt x="95" y="204"/>
                      <a:pt x="102" y="176"/>
                      <a:pt x="113" y="176"/>
                    </a:cubicBezTo>
                    <a:cubicBezTo>
                      <a:pt x="123" y="176"/>
                      <a:pt x="133" y="177"/>
                      <a:pt x="142" y="176"/>
                    </a:cubicBezTo>
                    <a:cubicBezTo>
                      <a:pt x="144" y="177"/>
                      <a:pt x="146" y="176"/>
                      <a:pt x="147" y="176"/>
                    </a:cubicBezTo>
                    <a:cubicBezTo>
                      <a:pt x="147" y="176"/>
                      <a:pt x="147" y="176"/>
                      <a:pt x="147" y="176"/>
                    </a:cubicBezTo>
                    <a:cubicBezTo>
                      <a:pt x="147" y="176"/>
                      <a:pt x="147" y="176"/>
                      <a:pt x="147" y="176"/>
                    </a:cubicBezTo>
                    <a:cubicBezTo>
                      <a:pt x="154" y="173"/>
                      <a:pt x="149" y="157"/>
                      <a:pt x="149" y="157"/>
                    </a:cubicBezTo>
                    <a:cubicBezTo>
                      <a:pt x="153" y="155"/>
                      <a:pt x="156" y="153"/>
                      <a:pt x="156" y="151"/>
                    </a:cubicBezTo>
                    <a:cubicBezTo>
                      <a:pt x="156" y="150"/>
                      <a:pt x="156" y="150"/>
                      <a:pt x="156" y="150"/>
                    </a:cubicBezTo>
                    <a:cubicBezTo>
                      <a:pt x="156" y="148"/>
                      <a:pt x="152" y="146"/>
                      <a:pt x="146" y="145"/>
                    </a:cubicBezTo>
                    <a:cubicBezTo>
                      <a:pt x="149" y="145"/>
                      <a:pt x="149" y="145"/>
                      <a:pt x="149" y="145"/>
                    </a:cubicBezTo>
                    <a:cubicBezTo>
                      <a:pt x="153" y="145"/>
                      <a:pt x="156" y="143"/>
                      <a:pt x="156" y="140"/>
                    </a:cubicBezTo>
                    <a:cubicBezTo>
                      <a:pt x="156" y="140"/>
                      <a:pt x="156" y="140"/>
                      <a:pt x="156" y="140"/>
                    </a:cubicBezTo>
                    <a:cubicBezTo>
                      <a:pt x="156" y="139"/>
                      <a:pt x="156" y="138"/>
                      <a:pt x="155" y="138"/>
                    </a:cubicBezTo>
                    <a:cubicBezTo>
                      <a:pt x="156" y="135"/>
                      <a:pt x="159" y="121"/>
                      <a:pt x="160" y="121"/>
                    </a:cubicBezTo>
                    <a:cubicBezTo>
                      <a:pt x="182" y="119"/>
                      <a:pt x="170" y="111"/>
                      <a:pt x="170" y="111"/>
                    </a:cubicBezTo>
                    <a:close/>
                    <a:moveTo>
                      <a:pt x="66" y="93"/>
                    </a:moveTo>
                    <a:cubicBezTo>
                      <a:pt x="62" y="93"/>
                      <a:pt x="62" y="93"/>
                      <a:pt x="62" y="93"/>
                    </a:cubicBezTo>
                    <a:cubicBezTo>
                      <a:pt x="62" y="95"/>
                      <a:pt x="61" y="97"/>
                      <a:pt x="60" y="99"/>
                    </a:cubicBezTo>
                    <a:cubicBezTo>
                      <a:pt x="62" y="102"/>
                      <a:pt x="62" y="102"/>
                      <a:pt x="62" y="102"/>
                    </a:cubicBezTo>
                    <a:cubicBezTo>
                      <a:pt x="57" y="107"/>
                      <a:pt x="57" y="107"/>
                      <a:pt x="57" y="107"/>
                    </a:cubicBezTo>
                    <a:cubicBezTo>
                      <a:pt x="54" y="105"/>
                      <a:pt x="54" y="105"/>
                      <a:pt x="54" y="105"/>
                    </a:cubicBezTo>
                    <a:cubicBezTo>
                      <a:pt x="52" y="106"/>
                      <a:pt x="50" y="107"/>
                      <a:pt x="48" y="107"/>
                    </a:cubicBezTo>
                    <a:cubicBezTo>
                      <a:pt x="48" y="110"/>
                      <a:pt x="48" y="110"/>
                      <a:pt x="48" y="110"/>
                    </a:cubicBezTo>
                    <a:cubicBezTo>
                      <a:pt x="40" y="110"/>
                      <a:pt x="40" y="110"/>
                      <a:pt x="40" y="110"/>
                    </a:cubicBezTo>
                    <a:cubicBezTo>
                      <a:pt x="40" y="107"/>
                      <a:pt x="40" y="107"/>
                      <a:pt x="40" y="107"/>
                    </a:cubicBezTo>
                    <a:cubicBezTo>
                      <a:pt x="38" y="107"/>
                      <a:pt x="36" y="106"/>
                      <a:pt x="34" y="105"/>
                    </a:cubicBezTo>
                    <a:cubicBezTo>
                      <a:pt x="32" y="107"/>
                      <a:pt x="32" y="107"/>
                      <a:pt x="32" y="107"/>
                    </a:cubicBezTo>
                    <a:cubicBezTo>
                      <a:pt x="26" y="102"/>
                      <a:pt x="26" y="102"/>
                      <a:pt x="26" y="102"/>
                    </a:cubicBezTo>
                    <a:cubicBezTo>
                      <a:pt x="28" y="99"/>
                      <a:pt x="28" y="99"/>
                      <a:pt x="28" y="99"/>
                    </a:cubicBezTo>
                    <a:cubicBezTo>
                      <a:pt x="27" y="97"/>
                      <a:pt x="26" y="95"/>
                      <a:pt x="26" y="93"/>
                    </a:cubicBezTo>
                    <a:cubicBezTo>
                      <a:pt x="22" y="93"/>
                      <a:pt x="22" y="93"/>
                      <a:pt x="22" y="93"/>
                    </a:cubicBezTo>
                    <a:cubicBezTo>
                      <a:pt x="22" y="85"/>
                      <a:pt x="22" y="85"/>
                      <a:pt x="22" y="85"/>
                    </a:cubicBezTo>
                    <a:cubicBezTo>
                      <a:pt x="26" y="85"/>
                      <a:pt x="26" y="85"/>
                      <a:pt x="26" y="85"/>
                    </a:cubicBezTo>
                    <a:cubicBezTo>
                      <a:pt x="26" y="83"/>
                      <a:pt x="27" y="81"/>
                      <a:pt x="28" y="79"/>
                    </a:cubicBezTo>
                    <a:cubicBezTo>
                      <a:pt x="26" y="76"/>
                      <a:pt x="26" y="76"/>
                      <a:pt x="26" y="76"/>
                    </a:cubicBezTo>
                    <a:cubicBezTo>
                      <a:pt x="31" y="71"/>
                      <a:pt x="31" y="71"/>
                      <a:pt x="31" y="71"/>
                    </a:cubicBezTo>
                    <a:cubicBezTo>
                      <a:pt x="34" y="73"/>
                      <a:pt x="34" y="73"/>
                      <a:pt x="34" y="73"/>
                    </a:cubicBezTo>
                    <a:cubicBezTo>
                      <a:pt x="36" y="72"/>
                      <a:pt x="38" y="71"/>
                      <a:pt x="40" y="71"/>
                    </a:cubicBezTo>
                    <a:cubicBezTo>
                      <a:pt x="40" y="68"/>
                      <a:pt x="40" y="68"/>
                      <a:pt x="40" y="68"/>
                    </a:cubicBezTo>
                    <a:cubicBezTo>
                      <a:pt x="48" y="68"/>
                      <a:pt x="48" y="68"/>
                      <a:pt x="48" y="68"/>
                    </a:cubicBezTo>
                    <a:cubicBezTo>
                      <a:pt x="48" y="71"/>
                      <a:pt x="48" y="71"/>
                      <a:pt x="48" y="71"/>
                    </a:cubicBezTo>
                    <a:cubicBezTo>
                      <a:pt x="50" y="71"/>
                      <a:pt x="52" y="72"/>
                      <a:pt x="54" y="73"/>
                    </a:cubicBezTo>
                    <a:cubicBezTo>
                      <a:pt x="57" y="71"/>
                      <a:pt x="57" y="71"/>
                      <a:pt x="57" y="71"/>
                    </a:cubicBezTo>
                    <a:cubicBezTo>
                      <a:pt x="63" y="76"/>
                      <a:pt x="63" y="76"/>
                      <a:pt x="63" y="76"/>
                    </a:cubicBezTo>
                    <a:cubicBezTo>
                      <a:pt x="60" y="79"/>
                      <a:pt x="60" y="79"/>
                      <a:pt x="60" y="79"/>
                    </a:cubicBezTo>
                    <a:cubicBezTo>
                      <a:pt x="61" y="81"/>
                      <a:pt x="62" y="83"/>
                      <a:pt x="63" y="85"/>
                    </a:cubicBezTo>
                    <a:cubicBezTo>
                      <a:pt x="66" y="85"/>
                      <a:pt x="66" y="85"/>
                      <a:pt x="66" y="85"/>
                    </a:cubicBezTo>
                    <a:lnTo>
                      <a:pt x="66" y="93"/>
                    </a:lnTo>
                    <a:close/>
                    <a:moveTo>
                      <a:pt x="136" y="77"/>
                    </a:moveTo>
                    <a:cubicBezTo>
                      <a:pt x="130" y="77"/>
                      <a:pt x="130" y="77"/>
                      <a:pt x="130" y="77"/>
                    </a:cubicBezTo>
                    <a:cubicBezTo>
                      <a:pt x="129" y="80"/>
                      <a:pt x="128" y="84"/>
                      <a:pt x="126" y="87"/>
                    </a:cubicBezTo>
                    <a:cubicBezTo>
                      <a:pt x="130" y="91"/>
                      <a:pt x="130" y="91"/>
                      <a:pt x="130" y="91"/>
                    </a:cubicBezTo>
                    <a:cubicBezTo>
                      <a:pt x="121" y="100"/>
                      <a:pt x="121" y="100"/>
                      <a:pt x="121" y="100"/>
                    </a:cubicBezTo>
                    <a:cubicBezTo>
                      <a:pt x="117" y="96"/>
                      <a:pt x="117" y="96"/>
                      <a:pt x="117" y="96"/>
                    </a:cubicBezTo>
                    <a:cubicBezTo>
                      <a:pt x="114" y="98"/>
                      <a:pt x="110" y="99"/>
                      <a:pt x="107" y="100"/>
                    </a:cubicBezTo>
                    <a:cubicBezTo>
                      <a:pt x="107" y="105"/>
                      <a:pt x="107" y="105"/>
                      <a:pt x="107" y="105"/>
                    </a:cubicBezTo>
                    <a:cubicBezTo>
                      <a:pt x="94" y="105"/>
                      <a:pt x="94" y="105"/>
                      <a:pt x="94" y="105"/>
                    </a:cubicBezTo>
                    <a:cubicBezTo>
                      <a:pt x="94" y="100"/>
                      <a:pt x="94" y="100"/>
                      <a:pt x="94" y="100"/>
                    </a:cubicBezTo>
                    <a:cubicBezTo>
                      <a:pt x="90" y="100"/>
                      <a:pt x="86" y="98"/>
                      <a:pt x="83" y="96"/>
                    </a:cubicBezTo>
                    <a:cubicBezTo>
                      <a:pt x="79" y="100"/>
                      <a:pt x="79" y="100"/>
                      <a:pt x="79" y="100"/>
                    </a:cubicBezTo>
                    <a:cubicBezTo>
                      <a:pt x="70" y="91"/>
                      <a:pt x="70" y="91"/>
                      <a:pt x="70" y="91"/>
                    </a:cubicBezTo>
                    <a:cubicBezTo>
                      <a:pt x="74" y="87"/>
                      <a:pt x="74" y="87"/>
                      <a:pt x="74" y="87"/>
                    </a:cubicBezTo>
                    <a:cubicBezTo>
                      <a:pt x="72" y="84"/>
                      <a:pt x="71" y="81"/>
                      <a:pt x="70" y="77"/>
                    </a:cubicBezTo>
                    <a:cubicBezTo>
                      <a:pt x="64" y="77"/>
                      <a:pt x="64" y="77"/>
                      <a:pt x="64" y="77"/>
                    </a:cubicBezTo>
                    <a:cubicBezTo>
                      <a:pt x="64" y="64"/>
                      <a:pt x="64" y="64"/>
                      <a:pt x="64" y="64"/>
                    </a:cubicBezTo>
                    <a:cubicBezTo>
                      <a:pt x="70" y="64"/>
                      <a:pt x="70" y="64"/>
                      <a:pt x="70" y="64"/>
                    </a:cubicBezTo>
                    <a:cubicBezTo>
                      <a:pt x="70" y="60"/>
                      <a:pt x="72" y="56"/>
                      <a:pt x="74" y="53"/>
                    </a:cubicBezTo>
                    <a:cubicBezTo>
                      <a:pt x="70" y="49"/>
                      <a:pt x="70" y="49"/>
                      <a:pt x="70" y="49"/>
                    </a:cubicBezTo>
                    <a:cubicBezTo>
                      <a:pt x="79" y="40"/>
                      <a:pt x="79" y="40"/>
                      <a:pt x="79" y="40"/>
                    </a:cubicBezTo>
                    <a:cubicBezTo>
                      <a:pt x="83" y="44"/>
                      <a:pt x="83" y="44"/>
                      <a:pt x="83" y="44"/>
                    </a:cubicBezTo>
                    <a:cubicBezTo>
                      <a:pt x="86" y="42"/>
                      <a:pt x="90" y="41"/>
                      <a:pt x="94" y="40"/>
                    </a:cubicBezTo>
                    <a:cubicBezTo>
                      <a:pt x="94" y="35"/>
                      <a:pt x="94" y="35"/>
                      <a:pt x="94" y="35"/>
                    </a:cubicBezTo>
                    <a:cubicBezTo>
                      <a:pt x="107" y="35"/>
                      <a:pt x="107" y="35"/>
                      <a:pt x="107" y="35"/>
                    </a:cubicBezTo>
                    <a:cubicBezTo>
                      <a:pt x="107" y="40"/>
                      <a:pt x="107" y="40"/>
                      <a:pt x="107" y="40"/>
                    </a:cubicBezTo>
                    <a:cubicBezTo>
                      <a:pt x="110" y="41"/>
                      <a:pt x="114" y="42"/>
                      <a:pt x="117" y="44"/>
                    </a:cubicBezTo>
                    <a:cubicBezTo>
                      <a:pt x="121" y="40"/>
                      <a:pt x="121" y="40"/>
                      <a:pt x="121" y="40"/>
                    </a:cubicBezTo>
                    <a:cubicBezTo>
                      <a:pt x="130" y="49"/>
                      <a:pt x="130" y="49"/>
                      <a:pt x="130" y="49"/>
                    </a:cubicBezTo>
                    <a:cubicBezTo>
                      <a:pt x="126" y="53"/>
                      <a:pt x="126" y="53"/>
                      <a:pt x="126" y="53"/>
                    </a:cubicBezTo>
                    <a:cubicBezTo>
                      <a:pt x="128" y="57"/>
                      <a:pt x="130" y="60"/>
                      <a:pt x="130" y="64"/>
                    </a:cubicBezTo>
                    <a:cubicBezTo>
                      <a:pt x="136" y="64"/>
                      <a:pt x="136" y="64"/>
                      <a:pt x="136" y="64"/>
                    </a:cubicBezTo>
                    <a:lnTo>
                      <a:pt x="136"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11" name="组合 10"/>
          <p:cNvGrpSpPr/>
          <p:nvPr/>
        </p:nvGrpSpPr>
        <p:grpSpPr>
          <a:xfrm>
            <a:off x="7022139" y="2209783"/>
            <a:ext cx="4140401" cy="798795"/>
            <a:chOff x="7022139" y="2209783"/>
            <a:chExt cx="4140401" cy="798795"/>
          </a:xfrm>
          <a:effectLst>
            <a:outerShdw blurRad="190500" dist="63500" dir="2700000" algn="tl" rotWithShape="0">
              <a:prstClr val="black">
                <a:alpha val="25000"/>
              </a:prstClr>
            </a:outerShdw>
          </a:effectLst>
        </p:grpSpPr>
        <p:sp>
          <p:nvSpPr>
            <p:cNvPr id="12" name="椭圆 11"/>
            <p:cNvSpPr/>
            <p:nvPr/>
          </p:nvSpPr>
          <p:spPr>
            <a:xfrm>
              <a:off x="7022139" y="2209783"/>
              <a:ext cx="798795" cy="79879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rot="16200000">
              <a:off x="9258504" y="1034204"/>
              <a:ext cx="660026" cy="3148047"/>
            </a:xfrm>
            <a:custGeom>
              <a:avLst/>
              <a:gdLst>
                <a:gd name="connsiteX0" fmla="*/ 660026 w 660026"/>
                <a:gd name="connsiteY0" fmla="*/ 339800 h 3148047"/>
                <a:gd name="connsiteX1" fmla="*/ 660026 w 660026"/>
                <a:gd name="connsiteY1" fmla="*/ 3038041 h 3148047"/>
                <a:gd name="connsiteX2" fmla="*/ 550020 w 660026"/>
                <a:gd name="connsiteY2" fmla="*/ 3148047 h 3148047"/>
                <a:gd name="connsiteX3" fmla="*/ 110006 w 660026"/>
                <a:gd name="connsiteY3" fmla="*/ 3148047 h 3148047"/>
                <a:gd name="connsiteX4" fmla="*/ 0 w 660026"/>
                <a:gd name="connsiteY4" fmla="*/ 3038041 h 3148047"/>
                <a:gd name="connsiteX5" fmla="*/ 0 w 660026"/>
                <a:gd name="connsiteY5" fmla="*/ 339800 h 3148047"/>
                <a:gd name="connsiteX6" fmla="*/ 110006 w 660026"/>
                <a:gd name="connsiteY6" fmla="*/ 229794 h 3148047"/>
                <a:gd name="connsiteX7" fmla="*/ 200383 w 660026"/>
                <a:gd name="connsiteY7" fmla="*/ 229794 h 3148047"/>
                <a:gd name="connsiteX8" fmla="*/ 330015 w 660026"/>
                <a:gd name="connsiteY8" fmla="*/ 0 h 3148047"/>
                <a:gd name="connsiteX9" fmla="*/ 459646 w 660026"/>
                <a:gd name="connsiteY9" fmla="*/ 229794 h 3148047"/>
                <a:gd name="connsiteX10" fmla="*/ 550020 w 660026"/>
                <a:gd name="connsiteY10" fmla="*/ 229794 h 3148047"/>
                <a:gd name="connsiteX11" fmla="*/ 660026 w 660026"/>
                <a:gd name="connsiteY11" fmla="*/ 339800 h 314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026" h="3148047">
                  <a:moveTo>
                    <a:pt x="660026" y="339800"/>
                  </a:moveTo>
                  <a:lnTo>
                    <a:pt x="660026" y="3038041"/>
                  </a:lnTo>
                  <a:cubicBezTo>
                    <a:pt x="660026" y="3098796"/>
                    <a:pt x="610775" y="3148047"/>
                    <a:pt x="550020" y="3148047"/>
                  </a:cubicBezTo>
                  <a:lnTo>
                    <a:pt x="110006" y="3148047"/>
                  </a:lnTo>
                  <a:cubicBezTo>
                    <a:pt x="49251" y="3148047"/>
                    <a:pt x="0" y="3098796"/>
                    <a:pt x="0" y="3038041"/>
                  </a:cubicBezTo>
                  <a:lnTo>
                    <a:pt x="0" y="339800"/>
                  </a:lnTo>
                  <a:cubicBezTo>
                    <a:pt x="0" y="279045"/>
                    <a:pt x="49251" y="229794"/>
                    <a:pt x="110006" y="229794"/>
                  </a:cubicBezTo>
                  <a:lnTo>
                    <a:pt x="200383" y="229794"/>
                  </a:lnTo>
                  <a:lnTo>
                    <a:pt x="330015" y="0"/>
                  </a:lnTo>
                  <a:lnTo>
                    <a:pt x="459646" y="229794"/>
                  </a:lnTo>
                  <a:lnTo>
                    <a:pt x="550020" y="229794"/>
                  </a:lnTo>
                  <a:cubicBezTo>
                    <a:pt x="610775" y="229794"/>
                    <a:pt x="660026" y="279045"/>
                    <a:pt x="660026" y="3398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7284568" y="2402575"/>
              <a:ext cx="334415" cy="359883"/>
              <a:chOff x="7005429" y="4859473"/>
              <a:chExt cx="466184" cy="501686"/>
            </a:xfrm>
            <a:solidFill>
              <a:srgbClr val="FEFEFE"/>
            </a:solidFill>
            <a:effectLst/>
          </p:grpSpPr>
          <p:sp>
            <p:nvSpPr>
              <p:cNvPr id="15" name="Freeform 154"/>
              <p:cNvSpPr>
                <a:spLocks/>
              </p:cNvSpPr>
              <p:nvPr/>
            </p:nvSpPr>
            <p:spPr bwMode="auto">
              <a:xfrm>
                <a:off x="7146499" y="5285485"/>
                <a:ext cx="50449" cy="46712"/>
              </a:xfrm>
              <a:custGeom>
                <a:avLst/>
                <a:gdLst>
                  <a:gd name="T0" fmla="*/ 16 w 23"/>
                  <a:gd name="T1" fmla="*/ 0 h 21"/>
                  <a:gd name="T2" fmla="*/ 16 w 23"/>
                  <a:gd name="T3" fmla="*/ 4 h 21"/>
                  <a:gd name="T4" fmla="*/ 19 w 23"/>
                  <a:gd name="T5" fmla="*/ 11 h 21"/>
                  <a:gd name="T6" fmla="*/ 10 w 23"/>
                  <a:gd name="T7" fmla="*/ 17 h 21"/>
                  <a:gd name="T8" fmla="*/ 4 w 23"/>
                  <a:gd name="T9" fmla="*/ 9 h 21"/>
                  <a:gd name="T10" fmla="*/ 6 w 23"/>
                  <a:gd name="T11" fmla="*/ 5 h 21"/>
                  <a:gd name="T12" fmla="*/ 6 w 23"/>
                  <a:gd name="T13" fmla="*/ 0 h 21"/>
                  <a:gd name="T14" fmla="*/ 0 w 23"/>
                  <a:gd name="T15" fmla="*/ 10 h 21"/>
                  <a:gd name="T16" fmla="*/ 11 w 23"/>
                  <a:gd name="T17" fmla="*/ 21 h 21"/>
                  <a:gd name="T18" fmla="*/ 23 w 23"/>
                  <a:gd name="T19" fmla="*/ 10 h 21"/>
                  <a:gd name="T20" fmla="*/ 16 w 23"/>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1">
                    <a:moveTo>
                      <a:pt x="16" y="0"/>
                    </a:moveTo>
                    <a:cubicBezTo>
                      <a:pt x="16" y="4"/>
                      <a:pt x="16" y="4"/>
                      <a:pt x="16" y="4"/>
                    </a:cubicBezTo>
                    <a:cubicBezTo>
                      <a:pt x="18" y="5"/>
                      <a:pt x="19" y="8"/>
                      <a:pt x="19" y="11"/>
                    </a:cubicBezTo>
                    <a:cubicBezTo>
                      <a:pt x="18" y="15"/>
                      <a:pt x="15" y="18"/>
                      <a:pt x="10" y="17"/>
                    </a:cubicBezTo>
                    <a:cubicBezTo>
                      <a:pt x="6" y="17"/>
                      <a:pt x="3" y="13"/>
                      <a:pt x="4" y="9"/>
                    </a:cubicBezTo>
                    <a:cubicBezTo>
                      <a:pt x="4" y="7"/>
                      <a:pt x="5" y="6"/>
                      <a:pt x="6" y="5"/>
                    </a:cubicBezTo>
                    <a:cubicBezTo>
                      <a:pt x="6" y="0"/>
                      <a:pt x="6" y="0"/>
                      <a:pt x="6" y="0"/>
                    </a:cubicBezTo>
                    <a:cubicBezTo>
                      <a:pt x="3" y="2"/>
                      <a:pt x="0" y="6"/>
                      <a:pt x="0" y="10"/>
                    </a:cubicBezTo>
                    <a:cubicBezTo>
                      <a:pt x="0" y="16"/>
                      <a:pt x="5" y="21"/>
                      <a:pt x="11" y="21"/>
                    </a:cubicBezTo>
                    <a:cubicBezTo>
                      <a:pt x="18" y="21"/>
                      <a:pt x="23" y="16"/>
                      <a:pt x="23" y="10"/>
                    </a:cubicBezTo>
                    <a:cubicBezTo>
                      <a:pt x="23" y="5"/>
                      <a:pt x="20" y="1"/>
                      <a:pt x="16" y="0"/>
                    </a:cubicBezTo>
                    <a:close/>
                  </a:path>
                </a:pathLst>
              </a:custGeom>
              <a:solidFill>
                <a:srgbClr val="2C2D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 name="Rectangle 155"/>
              <p:cNvSpPr>
                <a:spLocks noChangeArrowheads="1"/>
              </p:cNvSpPr>
              <p:nvPr/>
            </p:nvSpPr>
            <p:spPr bwMode="auto">
              <a:xfrm>
                <a:off x="7166118" y="5278945"/>
                <a:ext cx="9342" cy="32698"/>
              </a:xfrm>
              <a:prstGeom prst="rect">
                <a:avLst/>
              </a:prstGeom>
              <a:solidFill>
                <a:srgbClr val="2C2D3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 name="Freeform 156"/>
              <p:cNvSpPr>
                <a:spLocks noEditPoints="1"/>
              </p:cNvSpPr>
              <p:nvPr/>
            </p:nvSpPr>
            <p:spPr bwMode="auto">
              <a:xfrm>
                <a:off x="7044667" y="4940751"/>
                <a:ext cx="260652" cy="260652"/>
              </a:xfrm>
              <a:custGeom>
                <a:avLst/>
                <a:gdLst>
                  <a:gd name="T0" fmla="*/ 24 w 118"/>
                  <a:gd name="T1" fmla="*/ 19 h 118"/>
                  <a:gd name="T2" fmla="*/ 19 w 118"/>
                  <a:gd name="T3" fmla="*/ 94 h 118"/>
                  <a:gd name="T4" fmla="*/ 94 w 118"/>
                  <a:gd name="T5" fmla="*/ 99 h 118"/>
                  <a:gd name="T6" fmla="*/ 99 w 118"/>
                  <a:gd name="T7" fmla="*/ 24 h 118"/>
                  <a:gd name="T8" fmla="*/ 24 w 118"/>
                  <a:gd name="T9" fmla="*/ 19 h 118"/>
                  <a:gd name="T10" fmla="*/ 64 w 118"/>
                  <a:gd name="T11" fmla="*/ 84 h 118"/>
                  <a:gd name="T12" fmla="*/ 64 w 118"/>
                  <a:gd name="T13" fmla="*/ 93 h 118"/>
                  <a:gd name="T14" fmla="*/ 56 w 118"/>
                  <a:gd name="T15" fmla="*/ 93 h 118"/>
                  <a:gd name="T16" fmla="*/ 56 w 118"/>
                  <a:gd name="T17" fmla="*/ 85 h 118"/>
                  <a:gd name="T18" fmla="*/ 41 w 118"/>
                  <a:gd name="T19" fmla="*/ 81 h 118"/>
                  <a:gd name="T20" fmla="*/ 43 w 118"/>
                  <a:gd name="T21" fmla="*/ 71 h 118"/>
                  <a:gd name="T22" fmla="*/ 58 w 118"/>
                  <a:gd name="T23" fmla="*/ 75 h 118"/>
                  <a:gd name="T24" fmla="*/ 66 w 118"/>
                  <a:gd name="T25" fmla="*/ 70 h 118"/>
                  <a:gd name="T26" fmla="*/ 57 w 118"/>
                  <a:gd name="T27" fmla="*/ 62 h 118"/>
                  <a:gd name="T28" fmla="*/ 41 w 118"/>
                  <a:gd name="T29" fmla="*/ 46 h 118"/>
                  <a:gd name="T30" fmla="*/ 56 w 118"/>
                  <a:gd name="T31" fmla="*/ 31 h 118"/>
                  <a:gd name="T32" fmla="*/ 56 w 118"/>
                  <a:gd name="T33" fmla="*/ 23 h 118"/>
                  <a:gd name="T34" fmla="*/ 64 w 118"/>
                  <a:gd name="T35" fmla="*/ 23 h 118"/>
                  <a:gd name="T36" fmla="*/ 64 w 118"/>
                  <a:gd name="T37" fmla="*/ 30 h 118"/>
                  <a:gd name="T38" fmla="*/ 77 w 118"/>
                  <a:gd name="T39" fmla="*/ 33 h 118"/>
                  <a:gd name="T40" fmla="*/ 74 w 118"/>
                  <a:gd name="T41" fmla="*/ 43 h 118"/>
                  <a:gd name="T42" fmla="*/ 62 w 118"/>
                  <a:gd name="T43" fmla="*/ 40 h 118"/>
                  <a:gd name="T44" fmla="*/ 55 w 118"/>
                  <a:gd name="T45" fmla="*/ 45 h 118"/>
                  <a:gd name="T46" fmla="*/ 65 w 118"/>
                  <a:gd name="T47" fmla="*/ 52 h 118"/>
                  <a:gd name="T48" fmla="*/ 79 w 118"/>
                  <a:gd name="T49" fmla="*/ 69 h 118"/>
                  <a:gd name="T50" fmla="*/ 64 w 118"/>
                  <a:gd name="T51"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8" h="118">
                    <a:moveTo>
                      <a:pt x="24" y="19"/>
                    </a:moveTo>
                    <a:cubicBezTo>
                      <a:pt x="2" y="39"/>
                      <a:pt x="0" y="72"/>
                      <a:pt x="19" y="94"/>
                    </a:cubicBezTo>
                    <a:cubicBezTo>
                      <a:pt x="38" y="116"/>
                      <a:pt x="72" y="118"/>
                      <a:pt x="94" y="99"/>
                    </a:cubicBezTo>
                    <a:cubicBezTo>
                      <a:pt x="115" y="79"/>
                      <a:pt x="118" y="46"/>
                      <a:pt x="99" y="24"/>
                    </a:cubicBezTo>
                    <a:cubicBezTo>
                      <a:pt x="79" y="2"/>
                      <a:pt x="46" y="0"/>
                      <a:pt x="24" y="19"/>
                    </a:cubicBezTo>
                    <a:close/>
                    <a:moveTo>
                      <a:pt x="64" y="84"/>
                    </a:moveTo>
                    <a:cubicBezTo>
                      <a:pt x="64" y="93"/>
                      <a:pt x="64" y="93"/>
                      <a:pt x="64" y="93"/>
                    </a:cubicBezTo>
                    <a:cubicBezTo>
                      <a:pt x="56" y="93"/>
                      <a:pt x="56" y="93"/>
                      <a:pt x="56" y="93"/>
                    </a:cubicBezTo>
                    <a:cubicBezTo>
                      <a:pt x="56" y="85"/>
                      <a:pt x="56" y="85"/>
                      <a:pt x="56" y="85"/>
                    </a:cubicBezTo>
                    <a:cubicBezTo>
                      <a:pt x="50" y="85"/>
                      <a:pt x="44" y="83"/>
                      <a:pt x="41" y="81"/>
                    </a:cubicBezTo>
                    <a:cubicBezTo>
                      <a:pt x="43" y="71"/>
                      <a:pt x="43" y="71"/>
                      <a:pt x="43" y="71"/>
                    </a:cubicBezTo>
                    <a:cubicBezTo>
                      <a:pt x="47" y="73"/>
                      <a:pt x="52" y="75"/>
                      <a:pt x="58" y="75"/>
                    </a:cubicBezTo>
                    <a:cubicBezTo>
                      <a:pt x="63" y="75"/>
                      <a:pt x="66" y="73"/>
                      <a:pt x="66" y="70"/>
                    </a:cubicBezTo>
                    <a:cubicBezTo>
                      <a:pt x="66" y="66"/>
                      <a:pt x="63" y="64"/>
                      <a:pt x="57" y="62"/>
                    </a:cubicBezTo>
                    <a:cubicBezTo>
                      <a:pt x="48" y="59"/>
                      <a:pt x="41" y="55"/>
                      <a:pt x="41" y="46"/>
                    </a:cubicBezTo>
                    <a:cubicBezTo>
                      <a:pt x="41" y="39"/>
                      <a:pt x="47" y="33"/>
                      <a:pt x="56" y="31"/>
                    </a:cubicBezTo>
                    <a:cubicBezTo>
                      <a:pt x="56" y="23"/>
                      <a:pt x="56" y="23"/>
                      <a:pt x="56" y="23"/>
                    </a:cubicBezTo>
                    <a:cubicBezTo>
                      <a:pt x="64" y="23"/>
                      <a:pt x="64" y="23"/>
                      <a:pt x="64" y="23"/>
                    </a:cubicBezTo>
                    <a:cubicBezTo>
                      <a:pt x="64" y="30"/>
                      <a:pt x="64" y="30"/>
                      <a:pt x="64" y="30"/>
                    </a:cubicBezTo>
                    <a:cubicBezTo>
                      <a:pt x="70" y="30"/>
                      <a:pt x="74" y="32"/>
                      <a:pt x="77" y="33"/>
                    </a:cubicBezTo>
                    <a:cubicBezTo>
                      <a:pt x="74" y="43"/>
                      <a:pt x="74" y="43"/>
                      <a:pt x="74" y="43"/>
                    </a:cubicBezTo>
                    <a:cubicBezTo>
                      <a:pt x="72" y="42"/>
                      <a:pt x="68" y="40"/>
                      <a:pt x="62" y="40"/>
                    </a:cubicBezTo>
                    <a:cubicBezTo>
                      <a:pt x="56" y="40"/>
                      <a:pt x="55" y="42"/>
                      <a:pt x="55" y="45"/>
                    </a:cubicBezTo>
                    <a:cubicBezTo>
                      <a:pt x="55" y="48"/>
                      <a:pt x="58" y="50"/>
                      <a:pt x="65" y="52"/>
                    </a:cubicBezTo>
                    <a:cubicBezTo>
                      <a:pt x="75" y="56"/>
                      <a:pt x="79" y="61"/>
                      <a:pt x="79" y="69"/>
                    </a:cubicBezTo>
                    <a:cubicBezTo>
                      <a:pt x="79" y="76"/>
                      <a:pt x="74" y="83"/>
                      <a:pt x="64" y="84"/>
                    </a:cubicBezTo>
                    <a:close/>
                  </a:path>
                </a:pathLst>
              </a:custGeom>
              <a:solidFill>
                <a:srgbClr val="2C2D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 name="Freeform 157"/>
              <p:cNvSpPr>
                <a:spLocks noEditPoints="1"/>
              </p:cNvSpPr>
              <p:nvPr/>
            </p:nvSpPr>
            <p:spPr bwMode="auto">
              <a:xfrm>
                <a:off x="7005429" y="4859473"/>
                <a:ext cx="338194" cy="501686"/>
              </a:xfrm>
              <a:custGeom>
                <a:avLst/>
                <a:gdLst>
                  <a:gd name="T0" fmla="*/ 138 w 153"/>
                  <a:gd name="T1" fmla="*/ 177 h 227"/>
                  <a:gd name="T2" fmla="*/ 16 w 153"/>
                  <a:gd name="T3" fmla="*/ 177 h 227"/>
                  <a:gd name="T4" fmla="*/ 16 w 153"/>
                  <a:gd name="T5" fmla="*/ 16 h 227"/>
                  <a:gd name="T6" fmla="*/ 138 w 153"/>
                  <a:gd name="T7" fmla="*/ 16 h 227"/>
                  <a:gd name="T8" fmla="*/ 138 w 153"/>
                  <a:gd name="T9" fmla="*/ 103 h 227"/>
                  <a:gd name="T10" fmla="*/ 139 w 153"/>
                  <a:gd name="T11" fmla="*/ 102 h 227"/>
                  <a:gd name="T12" fmla="*/ 153 w 153"/>
                  <a:gd name="T13" fmla="*/ 94 h 227"/>
                  <a:gd name="T14" fmla="*/ 153 w 153"/>
                  <a:gd name="T15" fmla="*/ 13 h 227"/>
                  <a:gd name="T16" fmla="*/ 141 w 153"/>
                  <a:gd name="T17" fmla="*/ 0 h 227"/>
                  <a:gd name="T18" fmla="*/ 12 w 153"/>
                  <a:gd name="T19" fmla="*/ 0 h 227"/>
                  <a:gd name="T20" fmla="*/ 0 w 153"/>
                  <a:gd name="T21" fmla="*/ 13 h 227"/>
                  <a:gd name="T22" fmla="*/ 0 w 153"/>
                  <a:gd name="T23" fmla="*/ 215 h 227"/>
                  <a:gd name="T24" fmla="*/ 12 w 153"/>
                  <a:gd name="T25" fmla="*/ 227 h 227"/>
                  <a:gd name="T26" fmla="*/ 141 w 153"/>
                  <a:gd name="T27" fmla="*/ 227 h 227"/>
                  <a:gd name="T28" fmla="*/ 153 w 153"/>
                  <a:gd name="T29" fmla="*/ 215 h 227"/>
                  <a:gd name="T30" fmla="*/ 153 w 153"/>
                  <a:gd name="T31" fmla="*/ 176 h 227"/>
                  <a:gd name="T32" fmla="*/ 138 w 153"/>
                  <a:gd name="T33" fmla="*/ 166 h 227"/>
                  <a:gd name="T34" fmla="*/ 138 w 153"/>
                  <a:gd name="T35" fmla="*/ 177 h 227"/>
                  <a:gd name="T36" fmla="*/ 75 w 153"/>
                  <a:gd name="T37" fmla="*/ 221 h 227"/>
                  <a:gd name="T38" fmla="*/ 56 w 153"/>
                  <a:gd name="T39" fmla="*/ 201 h 227"/>
                  <a:gd name="T40" fmla="*/ 75 w 153"/>
                  <a:gd name="T41" fmla="*/ 182 h 227"/>
                  <a:gd name="T42" fmla="*/ 95 w 153"/>
                  <a:gd name="T43" fmla="*/ 201 h 227"/>
                  <a:gd name="T44" fmla="*/ 75 w 153"/>
                  <a:gd name="T45" fmla="*/ 22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227">
                    <a:moveTo>
                      <a:pt x="138" y="177"/>
                    </a:moveTo>
                    <a:cubicBezTo>
                      <a:pt x="16" y="177"/>
                      <a:pt x="16" y="177"/>
                      <a:pt x="16" y="177"/>
                    </a:cubicBezTo>
                    <a:cubicBezTo>
                      <a:pt x="16" y="16"/>
                      <a:pt x="16" y="16"/>
                      <a:pt x="16" y="16"/>
                    </a:cubicBezTo>
                    <a:cubicBezTo>
                      <a:pt x="138" y="16"/>
                      <a:pt x="138" y="16"/>
                      <a:pt x="138" y="16"/>
                    </a:cubicBezTo>
                    <a:cubicBezTo>
                      <a:pt x="138" y="103"/>
                      <a:pt x="138" y="103"/>
                      <a:pt x="138" y="103"/>
                    </a:cubicBezTo>
                    <a:cubicBezTo>
                      <a:pt x="138" y="103"/>
                      <a:pt x="139" y="102"/>
                      <a:pt x="139" y="102"/>
                    </a:cubicBezTo>
                    <a:cubicBezTo>
                      <a:pt x="144" y="98"/>
                      <a:pt x="148" y="95"/>
                      <a:pt x="153" y="94"/>
                    </a:cubicBezTo>
                    <a:cubicBezTo>
                      <a:pt x="153" y="13"/>
                      <a:pt x="153" y="13"/>
                      <a:pt x="153" y="13"/>
                    </a:cubicBezTo>
                    <a:cubicBezTo>
                      <a:pt x="153" y="6"/>
                      <a:pt x="148" y="0"/>
                      <a:pt x="141" y="0"/>
                    </a:cubicBezTo>
                    <a:cubicBezTo>
                      <a:pt x="12" y="0"/>
                      <a:pt x="12" y="0"/>
                      <a:pt x="12" y="0"/>
                    </a:cubicBezTo>
                    <a:cubicBezTo>
                      <a:pt x="6" y="0"/>
                      <a:pt x="0" y="6"/>
                      <a:pt x="0" y="13"/>
                    </a:cubicBezTo>
                    <a:cubicBezTo>
                      <a:pt x="0" y="215"/>
                      <a:pt x="0" y="215"/>
                      <a:pt x="0" y="215"/>
                    </a:cubicBezTo>
                    <a:cubicBezTo>
                      <a:pt x="0" y="222"/>
                      <a:pt x="6" y="227"/>
                      <a:pt x="12" y="227"/>
                    </a:cubicBezTo>
                    <a:cubicBezTo>
                      <a:pt x="141" y="227"/>
                      <a:pt x="141" y="227"/>
                      <a:pt x="141" y="227"/>
                    </a:cubicBezTo>
                    <a:cubicBezTo>
                      <a:pt x="148" y="227"/>
                      <a:pt x="153" y="222"/>
                      <a:pt x="153" y="215"/>
                    </a:cubicBezTo>
                    <a:cubicBezTo>
                      <a:pt x="153" y="176"/>
                      <a:pt x="153" y="176"/>
                      <a:pt x="153" y="176"/>
                    </a:cubicBezTo>
                    <a:cubicBezTo>
                      <a:pt x="148" y="174"/>
                      <a:pt x="142" y="170"/>
                      <a:pt x="138" y="166"/>
                    </a:cubicBezTo>
                    <a:lnTo>
                      <a:pt x="138" y="177"/>
                    </a:lnTo>
                    <a:close/>
                    <a:moveTo>
                      <a:pt x="75" y="221"/>
                    </a:moveTo>
                    <a:cubicBezTo>
                      <a:pt x="65" y="221"/>
                      <a:pt x="56" y="212"/>
                      <a:pt x="56" y="201"/>
                    </a:cubicBezTo>
                    <a:cubicBezTo>
                      <a:pt x="56" y="191"/>
                      <a:pt x="65" y="182"/>
                      <a:pt x="75" y="182"/>
                    </a:cubicBezTo>
                    <a:cubicBezTo>
                      <a:pt x="86" y="182"/>
                      <a:pt x="95" y="191"/>
                      <a:pt x="95" y="201"/>
                    </a:cubicBezTo>
                    <a:cubicBezTo>
                      <a:pt x="95" y="212"/>
                      <a:pt x="86" y="221"/>
                      <a:pt x="75" y="221"/>
                    </a:cubicBezTo>
                    <a:close/>
                  </a:path>
                </a:pathLst>
              </a:custGeom>
              <a:solidFill>
                <a:srgbClr val="2C2D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Freeform 158"/>
              <p:cNvSpPr>
                <a:spLocks noEditPoints="1"/>
              </p:cNvSpPr>
              <p:nvPr/>
            </p:nvSpPr>
            <p:spPr bwMode="auto">
              <a:xfrm>
                <a:off x="7281029" y="5062202"/>
                <a:ext cx="190584" cy="190584"/>
              </a:xfrm>
              <a:custGeom>
                <a:avLst/>
                <a:gdLst>
                  <a:gd name="T0" fmla="*/ 72 w 86"/>
                  <a:gd name="T1" fmla="*/ 17 h 86"/>
                  <a:gd name="T2" fmla="*/ 18 w 86"/>
                  <a:gd name="T3" fmla="*/ 14 h 86"/>
                  <a:gd name="T4" fmla="*/ 14 w 86"/>
                  <a:gd name="T5" fmla="*/ 68 h 86"/>
                  <a:gd name="T6" fmla="*/ 69 w 86"/>
                  <a:gd name="T7" fmla="*/ 72 h 86"/>
                  <a:gd name="T8" fmla="*/ 72 w 86"/>
                  <a:gd name="T9" fmla="*/ 17 h 86"/>
                  <a:gd name="T10" fmla="*/ 46 w 86"/>
                  <a:gd name="T11" fmla="*/ 63 h 86"/>
                  <a:gd name="T12" fmla="*/ 46 w 86"/>
                  <a:gd name="T13" fmla="*/ 70 h 86"/>
                  <a:gd name="T14" fmla="*/ 40 w 86"/>
                  <a:gd name="T15" fmla="*/ 70 h 86"/>
                  <a:gd name="T16" fmla="*/ 40 w 86"/>
                  <a:gd name="T17" fmla="*/ 64 h 86"/>
                  <a:gd name="T18" fmla="*/ 28 w 86"/>
                  <a:gd name="T19" fmla="*/ 61 h 86"/>
                  <a:gd name="T20" fmla="*/ 30 w 86"/>
                  <a:gd name="T21" fmla="*/ 53 h 86"/>
                  <a:gd name="T22" fmla="*/ 41 w 86"/>
                  <a:gd name="T23" fmla="*/ 56 h 86"/>
                  <a:gd name="T24" fmla="*/ 48 w 86"/>
                  <a:gd name="T25" fmla="*/ 52 h 86"/>
                  <a:gd name="T26" fmla="*/ 41 w 86"/>
                  <a:gd name="T27" fmla="*/ 46 h 86"/>
                  <a:gd name="T28" fmla="*/ 29 w 86"/>
                  <a:gd name="T29" fmla="*/ 34 h 86"/>
                  <a:gd name="T30" fmla="*/ 40 w 86"/>
                  <a:gd name="T31" fmla="*/ 22 h 86"/>
                  <a:gd name="T32" fmla="*/ 40 w 86"/>
                  <a:gd name="T33" fmla="*/ 15 h 86"/>
                  <a:gd name="T34" fmla="*/ 47 w 86"/>
                  <a:gd name="T35" fmla="*/ 15 h 86"/>
                  <a:gd name="T36" fmla="*/ 47 w 86"/>
                  <a:gd name="T37" fmla="*/ 21 h 86"/>
                  <a:gd name="T38" fmla="*/ 56 w 86"/>
                  <a:gd name="T39" fmla="*/ 23 h 86"/>
                  <a:gd name="T40" fmla="*/ 54 w 86"/>
                  <a:gd name="T41" fmla="*/ 31 h 86"/>
                  <a:gd name="T42" fmla="*/ 45 w 86"/>
                  <a:gd name="T43" fmla="*/ 29 h 86"/>
                  <a:gd name="T44" fmla="*/ 39 w 86"/>
                  <a:gd name="T45" fmla="*/ 32 h 86"/>
                  <a:gd name="T46" fmla="*/ 47 w 86"/>
                  <a:gd name="T47" fmla="*/ 38 h 86"/>
                  <a:gd name="T48" fmla="*/ 58 w 86"/>
                  <a:gd name="T49" fmla="*/ 51 h 86"/>
                  <a:gd name="T50" fmla="*/ 46 w 86"/>
                  <a:gd name="T51"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 h="86">
                    <a:moveTo>
                      <a:pt x="72" y="17"/>
                    </a:moveTo>
                    <a:cubicBezTo>
                      <a:pt x="58" y="1"/>
                      <a:pt x="34" y="0"/>
                      <a:pt x="18" y="14"/>
                    </a:cubicBezTo>
                    <a:cubicBezTo>
                      <a:pt x="2" y="28"/>
                      <a:pt x="0" y="52"/>
                      <a:pt x="14" y="68"/>
                    </a:cubicBezTo>
                    <a:cubicBezTo>
                      <a:pt x="28" y="84"/>
                      <a:pt x="53" y="86"/>
                      <a:pt x="69" y="72"/>
                    </a:cubicBezTo>
                    <a:cubicBezTo>
                      <a:pt x="85" y="58"/>
                      <a:pt x="86" y="33"/>
                      <a:pt x="72" y="17"/>
                    </a:cubicBezTo>
                    <a:close/>
                    <a:moveTo>
                      <a:pt x="46" y="63"/>
                    </a:moveTo>
                    <a:cubicBezTo>
                      <a:pt x="46" y="70"/>
                      <a:pt x="46" y="70"/>
                      <a:pt x="46" y="70"/>
                    </a:cubicBezTo>
                    <a:cubicBezTo>
                      <a:pt x="40" y="70"/>
                      <a:pt x="40" y="70"/>
                      <a:pt x="40" y="70"/>
                    </a:cubicBezTo>
                    <a:cubicBezTo>
                      <a:pt x="40" y="64"/>
                      <a:pt x="40" y="64"/>
                      <a:pt x="40" y="64"/>
                    </a:cubicBezTo>
                    <a:cubicBezTo>
                      <a:pt x="35" y="64"/>
                      <a:pt x="31" y="62"/>
                      <a:pt x="28" y="61"/>
                    </a:cubicBezTo>
                    <a:cubicBezTo>
                      <a:pt x="30" y="53"/>
                      <a:pt x="30" y="53"/>
                      <a:pt x="30" y="53"/>
                    </a:cubicBezTo>
                    <a:cubicBezTo>
                      <a:pt x="33" y="55"/>
                      <a:pt x="37" y="56"/>
                      <a:pt x="41" y="56"/>
                    </a:cubicBezTo>
                    <a:cubicBezTo>
                      <a:pt x="45" y="56"/>
                      <a:pt x="48" y="54"/>
                      <a:pt x="48" y="52"/>
                    </a:cubicBezTo>
                    <a:cubicBezTo>
                      <a:pt x="48" y="49"/>
                      <a:pt x="46" y="48"/>
                      <a:pt x="41" y="46"/>
                    </a:cubicBezTo>
                    <a:cubicBezTo>
                      <a:pt x="34" y="44"/>
                      <a:pt x="29" y="40"/>
                      <a:pt x="29" y="34"/>
                    </a:cubicBezTo>
                    <a:cubicBezTo>
                      <a:pt x="29" y="28"/>
                      <a:pt x="33" y="23"/>
                      <a:pt x="40" y="22"/>
                    </a:cubicBezTo>
                    <a:cubicBezTo>
                      <a:pt x="40" y="15"/>
                      <a:pt x="40" y="15"/>
                      <a:pt x="40" y="15"/>
                    </a:cubicBezTo>
                    <a:cubicBezTo>
                      <a:pt x="47" y="15"/>
                      <a:pt x="47" y="15"/>
                      <a:pt x="47" y="15"/>
                    </a:cubicBezTo>
                    <a:cubicBezTo>
                      <a:pt x="47" y="21"/>
                      <a:pt x="47" y="21"/>
                      <a:pt x="47" y="21"/>
                    </a:cubicBezTo>
                    <a:cubicBezTo>
                      <a:pt x="51" y="21"/>
                      <a:pt x="54" y="22"/>
                      <a:pt x="56" y="23"/>
                    </a:cubicBezTo>
                    <a:cubicBezTo>
                      <a:pt x="54" y="31"/>
                      <a:pt x="54" y="31"/>
                      <a:pt x="54" y="31"/>
                    </a:cubicBezTo>
                    <a:cubicBezTo>
                      <a:pt x="53" y="30"/>
                      <a:pt x="50" y="29"/>
                      <a:pt x="45" y="29"/>
                    </a:cubicBezTo>
                    <a:cubicBezTo>
                      <a:pt x="40" y="29"/>
                      <a:pt x="39" y="31"/>
                      <a:pt x="39" y="32"/>
                    </a:cubicBezTo>
                    <a:cubicBezTo>
                      <a:pt x="39" y="35"/>
                      <a:pt x="41" y="36"/>
                      <a:pt x="47" y="38"/>
                    </a:cubicBezTo>
                    <a:cubicBezTo>
                      <a:pt x="55" y="41"/>
                      <a:pt x="58" y="45"/>
                      <a:pt x="58" y="51"/>
                    </a:cubicBezTo>
                    <a:cubicBezTo>
                      <a:pt x="58" y="57"/>
                      <a:pt x="54" y="62"/>
                      <a:pt x="46" y="63"/>
                    </a:cubicBezTo>
                    <a:close/>
                  </a:path>
                </a:pathLst>
              </a:custGeom>
              <a:solidFill>
                <a:srgbClr val="2C2D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20" name="组合 19"/>
          <p:cNvGrpSpPr/>
          <p:nvPr/>
        </p:nvGrpSpPr>
        <p:grpSpPr>
          <a:xfrm>
            <a:off x="1243583" y="4406219"/>
            <a:ext cx="4140401" cy="798795"/>
            <a:chOff x="1243583" y="4752588"/>
            <a:chExt cx="4140401" cy="798795"/>
          </a:xfrm>
          <a:effectLst>
            <a:outerShdw blurRad="190500" dist="63500" dir="2700000" algn="tl" rotWithShape="0">
              <a:prstClr val="black">
                <a:alpha val="25000"/>
              </a:prstClr>
            </a:outerShdw>
          </a:effectLst>
        </p:grpSpPr>
        <p:sp>
          <p:nvSpPr>
            <p:cNvPr id="21" name="椭圆 20"/>
            <p:cNvSpPr/>
            <p:nvPr/>
          </p:nvSpPr>
          <p:spPr>
            <a:xfrm>
              <a:off x="1243583" y="4752588"/>
              <a:ext cx="798795" cy="79879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6200000">
              <a:off x="3479948" y="3577009"/>
              <a:ext cx="660026" cy="3148047"/>
            </a:xfrm>
            <a:custGeom>
              <a:avLst/>
              <a:gdLst>
                <a:gd name="connsiteX0" fmla="*/ 660026 w 660026"/>
                <a:gd name="connsiteY0" fmla="*/ 339800 h 3148047"/>
                <a:gd name="connsiteX1" fmla="*/ 660026 w 660026"/>
                <a:gd name="connsiteY1" fmla="*/ 3038041 h 3148047"/>
                <a:gd name="connsiteX2" fmla="*/ 550020 w 660026"/>
                <a:gd name="connsiteY2" fmla="*/ 3148047 h 3148047"/>
                <a:gd name="connsiteX3" fmla="*/ 110006 w 660026"/>
                <a:gd name="connsiteY3" fmla="*/ 3148047 h 3148047"/>
                <a:gd name="connsiteX4" fmla="*/ 0 w 660026"/>
                <a:gd name="connsiteY4" fmla="*/ 3038041 h 3148047"/>
                <a:gd name="connsiteX5" fmla="*/ 0 w 660026"/>
                <a:gd name="connsiteY5" fmla="*/ 339800 h 3148047"/>
                <a:gd name="connsiteX6" fmla="*/ 110006 w 660026"/>
                <a:gd name="connsiteY6" fmla="*/ 229794 h 3148047"/>
                <a:gd name="connsiteX7" fmla="*/ 200383 w 660026"/>
                <a:gd name="connsiteY7" fmla="*/ 229794 h 3148047"/>
                <a:gd name="connsiteX8" fmla="*/ 330015 w 660026"/>
                <a:gd name="connsiteY8" fmla="*/ 0 h 3148047"/>
                <a:gd name="connsiteX9" fmla="*/ 459646 w 660026"/>
                <a:gd name="connsiteY9" fmla="*/ 229794 h 3148047"/>
                <a:gd name="connsiteX10" fmla="*/ 550020 w 660026"/>
                <a:gd name="connsiteY10" fmla="*/ 229794 h 3148047"/>
                <a:gd name="connsiteX11" fmla="*/ 660026 w 660026"/>
                <a:gd name="connsiteY11" fmla="*/ 339800 h 314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026" h="3148047">
                  <a:moveTo>
                    <a:pt x="660026" y="339800"/>
                  </a:moveTo>
                  <a:lnTo>
                    <a:pt x="660026" y="3038041"/>
                  </a:lnTo>
                  <a:cubicBezTo>
                    <a:pt x="660026" y="3098796"/>
                    <a:pt x="610775" y="3148047"/>
                    <a:pt x="550020" y="3148047"/>
                  </a:cubicBezTo>
                  <a:lnTo>
                    <a:pt x="110006" y="3148047"/>
                  </a:lnTo>
                  <a:cubicBezTo>
                    <a:pt x="49251" y="3148047"/>
                    <a:pt x="0" y="3098796"/>
                    <a:pt x="0" y="3038041"/>
                  </a:cubicBezTo>
                  <a:lnTo>
                    <a:pt x="0" y="339800"/>
                  </a:lnTo>
                  <a:cubicBezTo>
                    <a:pt x="0" y="279045"/>
                    <a:pt x="49251" y="229794"/>
                    <a:pt x="110006" y="229794"/>
                  </a:cubicBezTo>
                  <a:lnTo>
                    <a:pt x="200383" y="229794"/>
                  </a:lnTo>
                  <a:lnTo>
                    <a:pt x="330015" y="0"/>
                  </a:lnTo>
                  <a:lnTo>
                    <a:pt x="459646" y="229794"/>
                  </a:lnTo>
                  <a:lnTo>
                    <a:pt x="550020" y="229794"/>
                  </a:lnTo>
                  <a:cubicBezTo>
                    <a:pt x="610775" y="229794"/>
                    <a:pt x="660026" y="279045"/>
                    <a:pt x="660026" y="33980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479154" y="4972936"/>
              <a:ext cx="321063" cy="317751"/>
              <a:chOff x="6967126" y="4092464"/>
              <a:chExt cx="453105" cy="448433"/>
            </a:xfrm>
            <a:solidFill>
              <a:srgbClr val="FEFEFE"/>
            </a:solidFill>
            <a:effectLst/>
          </p:grpSpPr>
          <p:sp>
            <p:nvSpPr>
              <p:cNvPr id="24" name="Freeform 136"/>
              <p:cNvSpPr>
                <a:spLocks/>
              </p:cNvSpPr>
              <p:nvPr/>
            </p:nvSpPr>
            <p:spPr bwMode="auto">
              <a:xfrm>
                <a:off x="6967126" y="4343773"/>
                <a:ext cx="453105" cy="197124"/>
              </a:xfrm>
              <a:custGeom>
                <a:avLst/>
                <a:gdLst>
                  <a:gd name="T0" fmla="*/ 103 w 205"/>
                  <a:gd name="T1" fmla="*/ 19 h 89"/>
                  <a:gd name="T2" fmla="*/ 47 w 205"/>
                  <a:gd name="T3" fmla="*/ 0 h 89"/>
                  <a:gd name="T4" fmla="*/ 0 w 205"/>
                  <a:gd name="T5" fmla="*/ 0 h 89"/>
                  <a:gd name="T6" fmla="*/ 0 w 205"/>
                  <a:gd name="T7" fmla="*/ 67 h 89"/>
                  <a:gd name="T8" fmla="*/ 22 w 205"/>
                  <a:gd name="T9" fmla="*/ 89 h 89"/>
                  <a:gd name="T10" fmla="*/ 183 w 205"/>
                  <a:gd name="T11" fmla="*/ 89 h 89"/>
                  <a:gd name="T12" fmla="*/ 205 w 205"/>
                  <a:gd name="T13" fmla="*/ 67 h 89"/>
                  <a:gd name="T14" fmla="*/ 205 w 205"/>
                  <a:gd name="T15" fmla="*/ 0 h 89"/>
                  <a:gd name="T16" fmla="*/ 158 w 205"/>
                  <a:gd name="T17" fmla="*/ 0 h 89"/>
                  <a:gd name="T18" fmla="*/ 103 w 205"/>
                  <a:gd name="T19" fmla="*/ 1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89">
                    <a:moveTo>
                      <a:pt x="103" y="19"/>
                    </a:moveTo>
                    <a:cubicBezTo>
                      <a:pt x="82" y="19"/>
                      <a:pt x="62" y="12"/>
                      <a:pt x="47" y="0"/>
                    </a:cubicBezTo>
                    <a:cubicBezTo>
                      <a:pt x="0" y="0"/>
                      <a:pt x="0" y="0"/>
                      <a:pt x="0" y="0"/>
                    </a:cubicBezTo>
                    <a:cubicBezTo>
                      <a:pt x="0" y="67"/>
                      <a:pt x="0" y="67"/>
                      <a:pt x="0" y="67"/>
                    </a:cubicBezTo>
                    <a:cubicBezTo>
                      <a:pt x="0" y="79"/>
                      <a:pt x="10" y="89"/>
                      <a:pt x="22" y="89"/>
                    </a:cubicBezTo>
                    <a:cubicBezTo>
                      <a:pt x="183" y="89"/>
                      <a:pt x="183" y="89"/>
                      <a:pt x="183" y="89"/>
                    </a:cubicBezTo>
                    <a:cubicBezTo>
                      <a:pt x="195" y="89"/>
                      <a:pt x="205" y="79"/>
                      <a:pt x="205" y="67"/>
                    </a:cubicBezTo>
                    <a:cubicBezTo>
                      <a:pt x="205" y="0"/>
                      <a:pt x="205" y="0"/>
                      <a:pt x="205" y="0"/>
                    </a:cubicBezTo>
                    <a:cubicBezTo>
                      <a:pt x="158" y="0"/>
                      <a:pt x="158" y="0"/>
                      <a:pt x="158" y="0"/>
                    </a:cubicBezTo>
                    <a:cubicBezTo>
                      <a:pt x="143" y="12"/>
                      <a:pt x="124" y="19"/>
                      <a:pt x="103" y="19"/>
                    </a:cubicBezTo>
                    <a:close/>
                  </a:path>
                </a:pathLst>
              </a:custGeom>
              <a:solidFill>
                <a:srgbClr val="2C2D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Freeform 137"/>
              <p:cNvSpPr>
                <a:spLocks noEditPoints="1"/>
              </p:cNvSpPr>
              <p:nvPr/>
            </p:nvSpPr>
            <p:spPr bwMode="auto">
              <a:xfrm>
                <a:off x="6967126" y="4092464"/>
                <a:ext cx="453105" cy="260652"/>
              </a:xfrm>
              <a:custGeom>
                <a:avLst/>
                <a:gdLst>
                  <a:gd name="T0" fmla="*/ 183 w 205"/>
                  <a:gd name="T1" fmla="*/ 42 h 118"/>
                  <a:gd name="T2" fmla="*/ 180 w 205"/>
                  <a:gd name="T3" fmla="*/ 42 h 118"/>
                  <a:gd name="T4" fmla="*/ 154 w 205"/>
                  <a:gd name="T5" fmla="*/ 42 h 118"/>
                  <a:gd name="T6" fmla="*/ 154 w 205"/>
                  <a:gd name="T7" fmla="*/ 22 h 118"/>
                  <a:gd name="T8" fmla="*/ 132 w 205"/>
                  <a:gd name="T9" fmla="*/ 0 h 118"/>
                  <a:gd name="T10" fmla="*/ 73 w 205"/>
                  <a:gd name="T11" fmla="*/ 0 h 118"/>
                  <a:gd name="T12" fmla="*/ 51 w 205"/>
                  <a:gd name="T13" fmla="*/ 22 h 118"/>
                  <a:gd name="T14" fmla="*/ 51 w 205"/>
                  <a:gd name="T15" fmla="*/ 42 h 118"/>
                  <a:gd name="T16" fmla="*/ 25 w 205"/>
                  <a:gd name="T17" fmla="*/ 42 h 118"/>
                  <a:gd name="T18" fmla="*/ 22 w 205"/>
                  <a:gd name="T19" fmla="*/ 42 h 118"/>
                  <a:gd name="T20" fmla="*/ 0 w 205"/>
                  <a:gd name="T21" fmla="*/ 64 h 118"/>
                  <a:gd name="T22" fmla="*/ 0 w 205"/>
                  <a:gd name="T23" fmla="*/ 101 h 118"/>
                  <a:gd name="T24" fmla="*/ 54 w 205"/>
                  <a:gd name="T25" fmla="*/ 101 h 118"/>
                  <a:gd name="T26" fmla="*/ 103 w 205"/>
                  <a:gd name="T27" fmla="*/ 118 h 118"/>
                  <a:gd name="T28" fmla="*/ 151 w 205"/>
                  <a:gd name="T29" fmla="*/ 101 h 118"/>
                  <a:gd name="T30" fmla="*/ 205 w 205"/>
                  <a:gd name="T31" fmla="*/ 101 h 118"/>
                  <a:gd name="T32" fmla="*/ 205 w 205"/>
                  <a:gd name="T33" fmla="*/ 64 h 118"/>
                  <a:gd name="T34" fmla="*/ 183 w 205"/>
                  <a:gd name="T35" fmla="*/ 42 h 118"/>
                  <a:gd name="T36" fmla="*/ 67 w 205"/>
                  <a:gd name="T37" fmla="*/ 26 h 118"/>
                  <a:gd name="T38" fmla="*/ 67 w 205"/>
                  <a:gd name="T39" fmla="*/ 22 h 118"/>
                  <a:gd name="T40" fmla="*/ 73 w 205"/>
                  <a:gd name="T41" fmla="*/ 17 h 118"/>
                  <a:gd name="T42" fmla="*/ 132 w 205"/>
                  <a:gd name="T43" fmla="*/ 17 h 118"/>
                  <a:gd name="T44" fmla="*/ 138 w 205"/>
                  <a:gd name="T45" fmla="*/ 22 h 118"/>
                  <a:gd name="T46" fmla="*/ 138 w 205"/>
                  <a:gd name="T47" fmla="*/ 26 h 118"/>
                  <a:gd name="T48" fmla="*/ 138 w 205"/>
                  <a:gd name="T49" fmla="*/ 42 h 118"/>
                  <a:gd name="T50" fmla="*/ 67 w 205"/>
                  <a:gd name="T51" fmla="*/ 42 h 118"/>
                  <a:gd name="T52" fmla="*/ 67 w 205"/>
                  <a:gd name="T53" fmla="*/ 26 h 118"/>
                  <a:gd name="T54" fmla="*/ 101 w 205"/>
                  <a:gd name="T55" fmla="*/ 101 h 118"/>
                  <a:gd name="T56" fmla="*/ 85 w 205"/>
                  <a:gd name="T57" fmla="*/ 86 h 118"/>
                  <a:gd name="T58" fmla="*/ 101 w 205"/>
                  <a:gd name="T59" fmla="*/ 70 h 118"/>
                  <a:gd name="T60" fmla="*/ 117 w 205"/>
                  <a:gd name="T61" fmla="*/ 86 h 118"/>
                  <a:gd name="T62" fmla="*/ 101 w 205"/>
                  <a:gd name="T63" fmla="*/ 10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 h="118">
                    <a:moveTo>
                      <a:pt x="183" y="42"/>
                    </a:moveTo>
                    <a:cubicBezTo>
                      <a:pt x="180" y="42"/>
                      <a:pt x="180" y="42"/>
                      <a:pt x="180" y="42"/>
                    </a:cubicBezTo>
                    <a:cubicBezTo>
                      <a:pt x="154" y="42"/>
                      <a:pt x="154" y="42"/>
                      <a:pt x="154" y="42"/>
                    </a:cubicBezTo>
                    <a:cubicBezTo>
                      <a:pt x="154" y="22"/>
                      <a:pt x="154" y="22"/>
                      <a:pt x="154" y="22"/>
                    </a:cubicBezTo>
                    <a:cubicBezTo>
                      <a:pt x="154" y="10"/>
                      <a:pt x="144" y="0"/>
                      <a:pt x="132" y="0"/>
                    </a:cubicBezTo>
                    <a:cubicBezTo>
                      <a:pt x="73" y="0"/>
                      <a:pt x="73" y="0"/>
                      <a:pt x="73" y="0"/>
                    </a:cubicBezTo>
                    <a:cubicBezTo>
                      <a:pt x="61" y="0"/>
                      <a:pt x="51" y="10"/>
                      <a:pt x="51" y="22"/>
                    </a:cubicBezTo>
                    <a:cubicBezTo>
                      <a:pt x="51" y="42"/>
                      <a:pt x="51" y="42"/>
                      <a:pt x="51" y="42"/>
                    </a:cubicBezTo>
                    <a:cubicBezTo>
                      <a:pt x="25" y="42"/>
                      <a:pt x="25" y="42"/>
                      <a:pt x="25" y="42"/>
                    </a:cubicBezTo>
                    <a:cubicBezTo>
                      <a:pt x="22" y="42"/>
                      <a:pt x="22" y="42"/>
                      <a:pt x="22" y="42"/>
                    </a:cubicBezTo>
                    <a:cubicBezTo>
                      <a:pt x="10" y="42"/>
                      <a:pt x="0" y="52"/>
                      <a:pt x="0" y="64"/>
                    </a:cubicBezTo>
                    <a:cubicBezTo>
                      <a:pt x="0" y="101"/>
                      <a:pt x="0" y="101"/>
                      <a:pt x="0" y="101"/>
                    </a:cubicBezTo>
                    <a:cubicBezTo>
                      <a:pt x="54" y="101"/>
                      <a:pt x="54" y="101"/>
                      <a:pt x="54" y="101"/>
                    </a:cubicBezTo>
                    <a:cubicBezTo>
                      <a:pt x="67" y="112"/>
                      <a:pt x="84" y="118"/>
                      <a:pt x="103" y="118"/>
                    </a:cubicBezTo>
                    <a:cubicBezTo>
                      <a:pt x="121" y="118"/>
                      <a:pt x="138" y="112"/>
                      <a:pt x="151" y="101"/>
                    </a:cubicBezTo>
                    <a:cubicBezTo>
                      <a:pt x="205" y="101"/>
                      <a:pt x="205" y="101"/>
                      <a:pt x="205" y="101"/>
                    </a:cubicBezTo>
                    <a:cubicBezTo>
                      <a:pt x="205" y="64"/>
                      <a:pt x="205" y="64"/>
                      <a:pt x="205" y="64"/>
                    </a:cubicBezTo>
                    <a:cubicBezTo>
                      <a:pt x="205" y="52"/>
                      <a:pt x="195" y="42"/>
                      <a:pt x="183" y="42"/>
                    </a:cubicBezTo>
                    <a:close/>
                    <a:moveTo>
                      <a:pt x="67" y="26"/>
                    </a:moveTo>
                    <a:cubicBezTo>
                      <a:pt x="67" y="22"/>
                      <a:pt x="67" y="22"/>
                      <a:pt x="67" y="22"/>
                    </a:cubicBezTo>
                    <a:cubicBezTo>
                      <a:pt x="67" y="19"/>
                      <a:pt x="70" y="17"/>
                      <a:pt x="73" y="17"/>
                    </a:cubicBezTo>
                    <a:cubicBezTo>
                      <a:pt x="132" y="17"/>
                      <a:pt x="132" y="17"/>
                      <a:pt x="132" y="17"/>
                    </a:cubicBezTo>
                    <a:cubicBezTo>
                      <a:pt x="135" y="17"/>
                      <a:pt x="138" y="19"/>
                      <a:pt x="138" y="22"/>
                    </a:cubicBezTo>
                    <a:cubicBezTo>
                      <a:pt x="138" y="26"/>
                      <a:pt x="138" y="26"/>
                      <a:pt x="138" y="26"/>
                    </a:cubicBezTo>
                    <a:cubicBezTo>
                      <a:pt x="138" y="42"/>
                      <a:pt x="138" y="42"/>
                      <a:pt x="138" y="42"/>
                    </a:cubicBezTo>
                    <a:cubicBezTo>
                      <a:pt x="67" y="42"/>
                      <a:pt x="67" y="42"/>
                      <a:pt x="67" y="42"/>
                    </a:cubicBezTo>
                    <a:lnTo>
                      <a:pt x="67" y="26"/>
                    </a:lnTo>
                    <a:close/>
                    <a:moveTo>
                      <a:pt x="101" y="101"/>
                    </a:moveTo>
                    <a:cubicBezTo>
                      <a:pt x="92" y="101"/>
                      <a:pt x="85" y="94"/>
                      <a:pt x="85" y="86"/>
                    </a:cubicBezTo>
                    <a:cubicBezTo>
                      <a:pt x="85" y="77"/>
                      <a:pt x="92" y="70"/>
                      <a:pt x="101" y="70"/>
                    </a:cubicBezTo>
                    <a:cubicBezTo>
                      <a:pt x="110" y="70"/>
                      <a:pt x="117" y="77"/>
                      <a:pt x="117" y="86"/>
                    </a:cubicBezTo>
                    <a:cubicBezTo>
                      <a:pt x="117" y="94"/>
                      <a:pt x="110" y="101"/>
                      <a:pt x="101" y="101"/>
                    </a:cubicBezTo>
                    <a:close/>
                  </a:path>
                </a:pathLst>
              </a:custGeom>
              <a:solidFill>
                <a:srgbClr val="2C2D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26" name="组合 25"/>
          <p:cNvGrpSpPr/>
          <p:nvPr/>
        </p:nvGrpSpPr>
        <p:grpSpPr>
          <a:xfrm>
            <a:off x="7022139" y="4406219"/>
            <a:ext cx="4140401" cy="798795"/>
            <a:chOff x="7022139" y="4752588"/>
            <a:chExt cx="4140401" cy="798795"/>
          </a:xfrm>
          <a:effectLst>
            <a:outerShdw blurRad="190500" dist="63500" dir="2700000" algn="tl" rotWithShape="0">
              <a:prstClr val="black">
                <a:alpha val="25000"/>
              </a:prstClr>
            </a:outerShdw>
          </a:effectLst>
        </p:grpSpPr>
        <p:sp>
          <p:nvSpPr>
            <p:cNvPr id="27" name="椭圆 26"/>
            <p:cNvSpPr/>
            <p:nvPr/>
          </p:nvSpPr>
          <p:spPr>
            <a:xfrm>
              <a:off x="7022139" y="4752588"/>
              <a:ext cx="798795" cy="798795"/>
            </a:xfrm>
            <a:prstGeom prst="ellipse">
              <a:avLst/>
            </a:pr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rot="16200000">
              <a:off x="9258504" y="3577009"/>
              <a:ext cx="660026" cy="3148047"/>
            </a:xfrm>
            <a:custGeom>
              <a:avLst/>
              <a:gdLst>
                <a:gd name="connsiteX0" fmla="*/ 660026 w 660026"/>
                <a:gd name="connsiteY0" fmla="*/ 339800 h 3148047"/>
                <a:gd name="connsiteX1" fmla="*/ 660026 w 660026"/>
                <a:gd name="connsiteY1" fmla="*/ 3038041 h 3148047"/>
                <a:gd name="connsiteX2" fmla="*/ 550020 w 660026"/>
                <a:gd name="connsiteY2" fmla="*/ 3148047 h 3148047"/>
                <a:gd name="connsiteX3" fmla="*/ 110006 w 660026"/>
                <a:gd name="connsiteY3" fmla="*/ 3148047 h 3148047"/>
                <a:gd name="connsiteX4" fmla="*/ 0 w 660026"/>
                <a:gd name="connsiteY4" fmla="*/ 3038041 h 3148047"/>
                <a:gd name="connsiteX5" fmla="*/ 0 w 660026"/>
                <a:gd name="connsiteY5" fmla="*/ 339800 h 3148047"/>
                <a:gd name="connsiteX6" fmla="*/ 110006 w 660026"/>
                <a:gd name="connsiteY6" fmla="*/ 229794 h 3148047"/>
                <a:gd name="connsiteX7" fmla="*/ 200383 w 660026"/>
                <a:gd name="connsiteY7" fmla="*/ 229794 h 3148047"/>
                <a:gd name="connsiteX8" fmla="*/ 330015 w 660026"/>
                <a:gd name="connsiteY8" fmla="*/ 0 h 3148047"/>
                <a:gd name="connsiteX9" fmla="*/ 459646 w 660026"/>
                <a:gd name="connsiteY9" fmla="*/ 229794 h 3148047"/>
                <a:gd name="connsiteX10" fmla="*/ 550020 w 660026"/>
                <a:gd name="connsiteY10" fmla="*/ 229794 h 3148047"/>
                <a:gd name="connsiteX11" fmla="*/ 660026 w 660026"/>
                <a:gd name="connsiteY11" fmla="*/ 339800 h 314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026" h="3148047">
                  <a:moveTo>
                    <a:pt x="660026" y="339800"/>
                  </a:moveTo>
                  <a:lnTo>
                    <a:pt x="660026" y="3038041"/>
                  </a:lnTo>
                  <a:cubicBezTo>
                    <a:pt x="660026" y="3098796"/>
                    <a:pt x="610775" y="3148047"/>
                    <a:pt x="550020" y="3148047"/>
                  </a:cubicBezTo>
                  <a:lnTo>
                    <a:pt x="110006" y="3148047"/>
                  </a:lnTo>
                  <a:cubicBezTo>
                    <a:pt x="49251" y="3148047"/>
                    <a:pt x="0" y="3098796"/>
                    <a:pt x="0" y="3038041"/>
                  </a:cubicBezTo>
                  <a:lnTo>
                    <a:pt x="0" y="339800"/>
                  </a:lnTo>
                  <a:cubicBezTo>
                    <a:pt x="0" y="279045"/>
                    <a:pt x="49251" y="229794"/>
                    <a:pt x="110006" y="229794"/>
                  </a:cubicBezTo>
                  <a:lnTo>
                    <a:pt x="200383" y="229794"/>
                  </a:lnTo>
                  <a:lnTo>
                    <a:pt x="330015" y="0"/>
                  </a:lnTo>
                  <a:lnTo>
                    <a:pt x="459646" y="229794"/>
                  </a:lnTo>
                  <a:lnTo>
                    <a:pt x="550020" y="229794"/>
                  </a:lnTo>
                  <a:cubicBezTo>
                    <a:pt x="610775" y="229794"/>
                    <a:pt x="660026" y="279045"/>
                    <a:pt x="660026" y="339800"/>
                  </a:cubicBezTo>
                  <a:close/>
                </a:path>
              </a:pathLst>
            </a:custGeom>
            <a:gradFill>
              <a:gsLst>
                <a:gs pos="0">
                  <a:srgbClr val="32A8E4"/>
                </a:gs>
                <a:gs pos="87000">
                  <a:srgbClr val="1959C9"/>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7208893" y="4928091"/>
              <a:ext cx="425286" cy="445836"/>
              <a:chOff x="7002627" y="828237"/>
              <a:chExt cx="444697" cy="466185"/>
            </a:xfrm>
            <a:solidFill>
              <a:srgbClr val="FEFEFE"/>
            </a:solidFill>
            <a:effectLst/>
          </p:grpSpPr>
          <p:sp>
            <p:nvSpPr>
              <p:cNvPr id="30" name="Freeform 11"/>
              <p:cNvSpPr>
                <a:spLocks/>
              </p:cNvSpPr>
              <p:nvPr/>
            </p:nvSpPr>
            <p:spPr bwMode="auto">
              <a:xfrm>
                <a:off x="7133420" y="1073942"/>
                <a:ext cx="88753" cy="87818"/>
              </a:xfrm>
              <a:custGeom>
                <a:avLst/>
                <a:gdLst>
                  <a:gd name="T0" fmla="*/ 24 w 40"/>
                  <a:gd name="T1" fmla="*/ 1 h 40"/>
                  <a:gd name="T2" fmla="*/ 20 w 40"/>
                  <a:gd name="T3" fmla="*/ 0 h 40"/>
                  <a:gd name="T4" fmla="*/ 0 w 40"/>
                  <a:gd name="T5" fmla="*/ 20 h 40"/>
                  <a:gd name="T6" fmla="*/ 20 w 40"/>
                  <a:gd name="T7" fmla="*/ 40 h 40"/>
                  <a:gd name="T8" fmla="*/ 40 w 40"/>
                  <a:gd name="T9" fmla="*/ 20 h 40"/>
                  <a:gd name="T10" fmla="*/ 39 w 40"/>
                  <a:gd name="T11" fmla="*/ 15 h 40"/>
                  <a:gd name="T12" fmla="*/ 15 w 40"/>
                  <a:gd name="T13" fmla="*/ 26 h 40"/>
                  <a:gd name="T14" fmla="*/ 24 w 40"/>
                  <a:gd name="T15" fmla="*/ 1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40">
                    <a:moveTo>
                      <a:pt x="24" y="1"/>
                    </a:moveTo>
                    <a:cubicBezTo>
                      <a:pt x="23" y="1"/>
                      <a:pt x="21" y="0"/>
                      <a:pt x="20" y="0"/>
                    </a:cubicBezTo>
                    <a:cubicBezTo>
                      <a:pt x="9" y="0"/>
                      <a:pt x="0" y="9"/>
                      <a:pt x="0" y="20"/>
                    </a:cubicBezTo>
                    <a:cubicBezTo>
                      <a:pt x="0" y="31"/>
                      <a:pt x="9" y="40"/>
                      <a:pt x="20" y="40"/>
                    </a:cubicBezTo>
                    <a:cubicBezTo>
                      <a:pt x="31" y="40"/>
                      <a:pt x="40" y="31"/>
                      <a:pt x="40" y="20"/>
                    </a:cubicBezTo>
                    <a:cubicBezTo>
                      <a:pt x="40" y="18"/>
                      <a:pt x="40" y="17"/>
                      <a:pt x="39" y="15"/>
                    </a:cubicBezTo>
                    <a:cubicBezTo>
                      <a:pt x="15" y="26"/>
                      <a:pt x="15" y="26"/>
                      <a:pt x="15" y="26"/>
                    </a:cubicBezTo>
                    <a:lnTo>
                      <a:pt x="2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 name="Freeform 12"/>
              <p:cNvSpPr>
                <a:spLocks/>
              </p:cNvSpPr>
              <p:nvPr/>
            </p:nvSpPr>
            <p:spPr bwMode="auto">
              <a:xfrm>
                <a:off x="7002627" y="943149"/>
                <a:ext cx="351273" cy="351273"/>
              </a:xfrm>
              <a:custGeom>
                <a:avLst/>
                <a:gdLst>
                  <a:gd name="T0" fmla="*/ 131 w 159"/>
                  <a:gd name="T1" fmla="*/ 41 h 159"/>
                  <a:gd name="T2" fmla="*/ 144 w 159"/>
                  <a:gd name="T3" fmla="*/ 79 h 159"/>
                  <a:gd name="T4" fmla="*/ 79 w 159"/>
                  <a:gd name="T5" fmla="*/ 144 h 159"/>
                  <a:gd name="T6" fmla="*/ 15 w 159"/>
                  <a:gd name="T7" fmla="*/ 79 h 159"/>
                  <a:gd name="T8" fmla="*/ 79 w 159"/>
                  <a:gd name="T9" fmla="*/ 15 h 159"/>
                  <a:gd name="T10" fmla="*/ 112 w 159"/>
                  <a:gd name="T11" fmla="*/ 24 h 159"/>
                  <a:gd name="T12" fmla="*/ 122 w 159"/>
                  <a:gd name="T13" fmla="*/ 13 h 159"/>
                  <a:gd name="T14" fmla="*/ 79 w 159"/>
                  <a:gd name="T15" fmla="*/ 0 h 159"/>
                  <a:gd name="T16" fmla="*/ 0 w 159"/>
                  <a:gd name="T17" fmla="*/ 79 h 159"/>
                  <a:gd name="T18" fmla="*/ 79 w 159"/>
                  <a:gd name="T19" fmla="*/ 159 h 159"/>
                  <a:gd name="T20" fmla="*/ 159 w 159"/>
                  <a:gd name="T21" fmla="*/ 79 h 159"/>
                  <a:gd name="T22" fmla="*/ 141 w 159"/>
                  <a:gd name="T23" fmla="*/ 30 h 159"/>
                  <a:gd name="T24" fmla="*/ 131 w 159"/>
                  <a:gd name="T25" fmla="*/ 4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159">
                    <a:moveTo>
                      <a:pt x="131" y="41"/>
                    </a:moveTo>
                    <a:cubicBezTo>
                      <a:pt x="139" y="52"/>
                      <a:pt x="144" y="65"/>
                      <a:pt x="144" y="79"/>
                    </a:cubicBezTo>
                    <a:cubicBezTo>
                      <a:pt x="144" y="115"/>
                      <a:pt x="115" y="144"/>
                      <a:pt x="79" y="144"/>
                    </a:cubicBezTo>
                    <a:cubicBezTo>
                      <a:pt x="44" y="144"/>
                      <a:pt x="15" y="115"/>
                      <a:pt x="15" y="79"/>
                    </a:cubicBezTo>
                    <a:cubicBezTo>
                      <a:pt x="15" y="44"/>
                      <a:pt x="44" y="15"/>
                      <a:pt x="79" y="15"/>
                    </a:cubicBezTo>
                    <a:cubicBezTo>
                      <a:pt x="91" y="15"/>
                      <a:pt x="103" y="18"/>
                      <a:pt x="112" y="24"/>
                    </a:cubicBezTo>
                    <a:cubicBezTo>
                      <a:pt x="122" y="13"/>
                      <a:pt x="122" y="13"/>
                      <a:pt x="122" y="13"/>
                    </a:cubicBezTo>
                    <a:cubicBezTo>
                      <a:pt x="110" y="5"/>
                      <a:pt x="95" y="0"/>
                      <a:pt x="79" y="0"/>
                    </a:cubicBezTo>
                    <a:cubicBezTo>
                      <a:pt x="35" y="0"/>
                      <a:pt x="0" y="35"/>
                      <a:pt x="0" y="79"/>
                    </a:cubicBezTo>
                    <a:cubicBezTo>
                      <a:pt x="0" y="123"/>
                      <a:pt x="35" y="159"/>
                      <a:pt x="79" y="159"/>
                    </a:cubicBezTo>
                    <a:cubicBezTo>
                      <a:pt x="123" y="159"/>
                      <a:pt x="159" y="123"/>
                      <a:pt x="159" y="79"/>
                    </a:cubicBezTo>
                    <a:cubicBezTo>
                      <a:pt x="159" y="61"/>
                      <a:pt x="152" y="43"/>
                      <a:pt x="141" y="30"/>
                    </a:cubicBezTo>
                    <a:lnTo>
                      <a:pt x="131"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Freeform 13"/>
              <p:cNvSpPr>
                <a:spLocks/>
              </p:cNvSpPr>
              <p:nvPr/>
            </p:nvSpPr>
            <p:spPr bwMode="auto">
              <a:xfrm>
                <a:off x="7177329" y="1049652"/>
                <a:ext cx="66331" cy="68199"/>
              </a:xfrm>
              <a:custGeom>
                <a:avLst/>
                <a:gdLst>
                  <a:gd name="T0" fmla="*/ 71 w 71"/>
                  <a:gd name="T1" fmla="*/ 30 h 73"/>
                  <a:gd name="T2" fmla="*/ 38 w 71"/>
                  <a:gd name="T3" fmla="*/ 0 h 73"/>
                  <a:gd name="T4" fmla="*/ 19 w 71"/>
                  <a:gd name="T5" fmla="*/ 19 h 73"/>
                  <a:gd name="T6" fmla="*/ 0 w 71"/>
                  <a:gd name="T7" fmla="*/ 73 h 73"/>
                  <a:gd name="T8" fmla="*/ 55 w 71"/>
                  <a:gd name="T9" fmla="*/ 49 h 73"/>
                  <a:gd name="T10" fmla="*/ 71 w 71"/>
                  <a:gd name="T11" fmla="*/ 30 h 73"/>
                </a:gdLst>
                <a:ahLst/>
                <a:cxnLst>
                  <a:cxn ang="0">
                    <a:pos x="T0" y="T1"/>
                  </a:cxn>
                  <a:cxn ang="0">
                    <a:pos x="T2" y="T3"/>
                  </a:cxn>
                  <a:cxn ang="0">
                    <a:pos x="T4" y="T5"/>
                  </a:cxn>
                  <a:cxn ang="0">
                    <a:pos x="T6" y="T7"/>
                  </a:cxn>
                  <a:cxn ang="0">
                    <a:pos x="T8" y="T9"/>
                  </a:cxn>
                  <a:cxn ang="0">
                    <a:pos x="T10" y="T11"/>
                  </a:cxn>
                </a:cxnLst>
                <a:rect l="0" t="0" r="r" b="b"/>
                <a:pathLst>
                  <a:path w="71" h="73">
                    <a:moveTo>
                      <a:pt x="71" y="30"/>
                    </a:moveTo>
                    <a:lnTo>
                      <a:pt x="38" y="0"/>
                    </a:lnTo>
                    <a:lnTo>
                      <a:pt x="19" y="19"/>
                    </a:lnTo>
                    <a:lnTo>
                      <a:pt x="0" y="73"/>
                    </a:lnTo>
                    <a:lnTo>
                      <a:pt x="55" y="49"/>
                    </a:lnTo>
                    <a:lnTo>
                      <a:pt x="7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 name="Freeform 14"/>
              <p:cNvSpPr>
                <a:spLocks/>
              </p:cNvSpPr>
              <p:nvPr/>
            </p:nvSpPr>
            <p:spPr bwMode="auto">
              <a:xfrm>
                <a:off x="7219370" y="916990"/>
                <a:ext cx="143873" cy="152281"/>
              </a:xfrm>
              <a:custGeom>
                <a:avLst/>
                <a:gdLst>
                  <a:gd name="T0" fmla="*/ 121 w 154"/>
                  <a:gd name="T1" fmla="*/ 0 h 163"/>
                  <a:gd name="T2" fmla="*/ 0 w 154"/>
                  <a:gd name="T3" fmla="*/ 132 h 163"/>
                  <a:gd name="T4" fmla="*/ 33 w 154"/>
                  <a:gd name="T5" fmla="*/ 163 h 163"/>
                  <a:gd name="T6" fmla="*/ 154 w 154"/>
                  <a:gd name="T7" fmla="*/ 31 h 163"/>
                  <a:gd name="T8" fmla="*/ 121 w 154"/>
                  <a:gd name="T9" fmla="*/ 35 h 163"/>
                  <a:gd name="T10" fmla="*/ 121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121" y="0"/>
                    </a:moveTo>
                    <a:lnTo>
                      <a:pt x="0" y="132"/>
                    </a:lnTo>
                    <a:lnTo>
                      <a:pt x="33" y="163"/>
                    </a:lnTo>
                    <a:lnTo>
                      <a:pt x="154" y="31"/>
                    </a:lnTo>
                    <a:lnTo>
                      <a:pt x="121" y="35"/>
                    </a:lnTo>
                    <a:lnTo>
                      <a:pt x="1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Freeform 15"/>
              <p:cNvSpPr>
                <a:spLocks/>
              </p:cNvSpPr>
              <p:nvPr/>
            </p:nvSpPr>
            <p:spPr bwMode="auto">
              <a:xfrm>
                <a:off x="7338952" y="883357"/>
                <a:ext cx="56988" cy="59791"/>
              </a:xfrm>
              <a:custGeom>
                <a:avLst/>
                <a:gdLst>
                  <a:gd name="T0" fmla="*/ 14 w 61"/>
                  <a:gd name="T1" fmla="*/ 48 h 64"/>
                  <a:gd name="T2" fmla="*/ 14 w 61"/>
                  <a:gd name="T3" fmla="*/ 12 h 64"/>
                  <a:gd name="T4" fmla="*/ 0 w 61"/>
                  <a:gd name="T5" fmla="*/ 0 h 64"/>
                  <a:gd name="T6" fmla="*/ 0 w 61"/>
                  <a:gd name="T7" fmla="*/ 0 h 64"/>
                  <a:gd name="T8" fmla="*/ 0 w 61"/>
                  <a:gd name="T9" fmla="*/ 64 h 64"/>
                  <a:gd name="T10" fmla="*/ 61 w 61"/>
                  <a:gd name="T11" fmla="*/ 55 h 64"/>
                  <a:gd name="T12" fmla="*/ 61 w 61"/>
                  <a:gd name="T13" fmla="*/ 55 h 64"/>
                  <a:gd name="T14" fmla="*/ 50 w 61"/>
                  <a:gd name="T15" fmla="*/ 43 h 64"/>
                  <a:gd name="T16" fmla="*/ 14 w 61"/>
                  <a:gd name="T17"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4">
                    <a:moveTo>
                      <a:pt x="14" y="48"/>
                    </a:moveTo>
                    <a:lnTo>
                      <a:pt x="14" y="12"/>
                    </a:lnTo>
                    <a:lnTo>
                      <a:pt x="0" y="0"/>
                    </a:lnTo>
                    <a:lnTo>
                      <a:pt x="0" y="0"/>
                    </a:lnTo>
                    <a:lnTo>
                      <a:pt x="0" y="64"/>
                    </a:lnTo>
                    <a:lnTo>
                      <a:pt x="61" y="55"/>
                    </a:lnTo>
                    <a:lnTo>
                      <a:pt x="61" y="55"/>
                    </a:lnTo>
                    <a:lnTo>
                      <a:pt x="50" y="43"/>
                    </a:lnTo>
                    <a:lnTo>
                      <a:pt x="14"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 name="Freeform 16"/>
              <p:cNvSpPr>
                <a:spLocks/>
              </p:cNvSpPr>
              <p:nvPr/>
            </p:nvSpPr>
            <p:spPr bwMode="auto">
              <a:xfrm>
                <a:off x="7363242" y="855330"/>
                <a:ext cx="59791" cy="61660"/>
              </a:xfrm>
              <a:custGeom>
                <a:avLst/>
                <a:gdLst>
                  <a:gd name="T0" fmla="*/ 14 w 64"/>
                  <a:gd name="T1" fmla="*/ 49 h 66"/>
                  <a:gd name="T2" fmla="*/ 14 w 64"/>
                  <a:gd name="T3" fmla="*/ 11 h 66"/>
                  <a:gd name="T4" fmla="*/ 2 w 64"/>
                  <a:gd name="T5" fmla="*/ 0 h 66"/>
                  <a:gd name="T6" fmla="*/ 2 w 64"/>
                  <a:gd name="T7" fmla="*/ 0 h 66"/>
                  <a:gd name="T8" fmla="*/ 0 w 64"/>
                  <a:gd name="T9" fmla="*/ 66 h 66"/>
                  <a:gd name="T10" fmla="*/ 64 w 64"/>
                  <a:gd name="T11" fmla="*/ 56 h 66"/>
                  <a:gd name="T12" fmla="*/ 64 w 64"/>
                  <a:gd name="T13" fmla="*/ 56 h 66"/>
                  <a:gd name="T14" fmla="*/ 50 w 64"/>
                  <a:gd name="T15" fmla="*/ 44 h 66"/>
                  <a:gd name="T16" fmla="*/ 14 w 64"/>
                  <a:gd name="T17" fmla="*/ 4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6">
                    <a:moveTo>
                      <a:pt x="14" y="49"/>
                    </a:moveTo>
                    <a:lnTo>
                      <a:pt x="14" y="11"/>
                    </a:lnTo>
                    <a:lnTo>
                      <a:pt x="2" y="0"/>
                    </a:lnTo>
                    <a:lnTo>
                      <a:pt x="2" y="0"/>
                    </a:lnTo>
                    <a:lnTo>
                      <a:pt x="0" y="66"/>
                    </a:lnTo>
                    <a:lnTo>
                      <a:pt x="64" y="56"/>
                    </a:lnTo>
                    <a:lnTo>
                      <a:pt x="64" y="56"/>
                    </a:lnTo>
                    <a:lnTo>
                      <a:pt x="50" y="44"/>
                    </a:lnTo>
                    <a:lnTo>
                      <a:pt x="14"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Freeform 17"/>
              <p:cNvSpPr>
                <a:spLocks/>
              </p:cNvSpPr>
              <p:nvPr/>
            </p:nvSpPr>
            <p:spPr bwMode="auto">
              <a:xfrm>
                <a:off x="7067089" y="1009479"/>
                <a:ext cx="220480" cy="218612"/>
              </a:xfrm>
              <a:custGeom>
                <a:avLst/>
                <a:gdLst>
                  <a:gd name="T0" fmla="*/ 50 w 100"/>
                  <a:gd name="T1" fmla="*/ 0 h 99"/>
                  <a:gd name="T2" fmla="*/ 0 w 100"/>
                  <a:gd name="T3" fmla="*/ 49 h 99"/>
                  <a:gd name="T4" fmla="*/ 50 w 100"/>
                  <a:gd name="T5" fmla="*/ 99 h 99"/>
                  <a:gd name="T6" fmla="*/ 100 w 100"/>
                  <a:gd name="T7" fmla="*/ 49 h 99"/>
                  <a:gd name="T8" fmla="*/ 92 w 100"/>
                  <a:gd name="T9" fmla="*/ 22 h 99"/>
                  <a:gd name="T10" fmla="*/ 83 w 100"/>
                  <a:gd name="T11" fmla="*/ 32 h 99"/>
                  <a:gd name="T12" fmla="*/ 81 w 100"/>
                  <a:gd name="T13" fmla="*/ 34 h 99"/>
                  <a:gd name="T14" fmla="*/ 85 w 100"/>
                  <a:gd name="T15" fmla="*/ 49 h 99"/>
                  <a:gd name="T16" fmla="*/ 50 w 100"/>
                  <a:gd name="T17" fmla="*/ 84 h 99"/>
                  <a:gd name="T18" fmla="*/ 15 w 100"/>
                  <a:gd name="T19" fmla="*/ 49 h 99"/>
                  <a:gd name="T20" fmla="*/ 50 w 100"/>
                  <a:gd name="T21" fmla="*/ 15 h 99"/>
                  <a:gd name="T22" fmla="*/ 62 w 100"/>
                  <a:gd name="T23" fmla="*/ 17 h 99"/>
                  <a:gd name="T24" fmla="*/ 64 w 100"/>
                  <a:gd name="T25" fmla="*/ 14 h 99"/>
                  <a:gd name="T26" fmla="*/ 73 w 100"/>
                  <a:gd name="T27" fmla="*/ 5 h 99"/>
                  <a:gd name="T28" fmla="*/ 50 w 100"/>
                  <a:gd name="T2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0" h="99">
                    <a:moveTo>
                      <a:pt x="50" y="0"/>
                    </a:moveTo>
                    <a:cubicBezTo>
                      <a:pt x="23" y="0"/>
                      <a:pt x="0" y="22"/>
                      <a:pt x="0" y="49"/>
                    </a:cubicBezTo>
                    <a:cubicBezTo>
                      <a:pt x="0" y="77"/>
                      <a:pt x="23" y="99"/>
                      <a:pt x="50" y="99"/>
                    </a:cubicBezTo>
                    <a:cubicBezTo>
                      <a:pt x="78" y="99"/>
                      <a:pt x="100" y="77"/>
                      <a:pt x="100" y="49"/>
                    </a:cubicBezTo>
                    <a:cubicBezTo>
                      <a:pt x="100" y="39"/>
                      <a:pt x="97" y="30"/>
                      <a:pt x="92" y="22"/>
                    </a:cubicBezTo>
                    <a:cubicBezTo>
                      <a:pt x="83" y="32"/>
                      <a:pt x="83" y="32"/>
                      <a:pt x="83" y="32"/>
                    </a:cubicBezTo>
                    <a:cubicBezTo>
                      <a:pt x="81" y="34"/>
                      <a:pt x="81" y="34"/>
                      <a:pt x="81" y="34"/>
                    </a:cubicBezTo>
                    <a:cubicBezTo>
                      <a:pt x="84" y="39"/>
                      <a:pt x="85" y="44"/>
                      <a:pt x="85" y="49"/>
                    </a:cubicBezTo>
                    <a:cubicBezTo>
                      <a:pt x="85" y="69"/>
                      <a:pt x="69" y="84"/>
                      <a:pt x="50" y="84"/>
                    </a:cubicBezTo>
                    <a:cubicBezTo>
                      <a:pt x="31" y="84"/>
                      <a:pt x="15" y="69"/>
                      <a:pt x="15" y="49"/>
                    </a:cubicBezTo>
                    <a:cubicBezTo>
                      <a:pt x="15" y="30"/>
                      <a:pt x="31" y="15"/>
                      <a:pt x="50" y="15"/>
                    </a:cubicBezTo>
                    <a:cubicBezTo>
                      <a:pt x="54" y="15"/>
                      <a:pt x="59" y="15"/>
                      <a:pt x="62" y="17"/>
                    </a:cubicBezTo>
                    <a:cubicBezTo>
                      <a:pt x="64" y="14"/>
                      <a:pt x="64" y="14"/>
                      <a:pt x="64" y="14"/>
                    </a:cubicBezTo>
                    <a:cubicBezTo>
                      <a:pt x="73" y="5"/>
                      <a:pt x="73" y="5"/>
                      <a:pt x="73" y="5"/>
                    </a:cubicBezTo>
                    <a:cubicBezTo>
                      <a:pt x="66" y="2"/>
                      <a:pt x="58"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 name="Freeform 18"/>
              <p:cNvSpPr>
                <a:spLocks/>
              </p:cNvSpPr>
              <p:nvPr/>
            </p:nvSpPr>
            <p:spPr bwMode="auto">
              <a:xfrm>
                <a:off x="7389401" y="828237"/>
                <a:ext cx="57923" cy="59791"/>
              </a:xfrm>
              <a:custGeom>
                <a:avLst/>
                <a:gdLst>
                  <a:gd name="T0" fmla="*/ 50 w 62"/>
                  <a:gd name="T1" fmla="*/ 43 h 64"/>
                  <a:gd name="T2" fmla="*/ 15 w 62"/>
                  <a:gd name="T3" fmla="*/ 47 h 64"/>
                  <a:gd name="T4" fmla="*/ 15 w 62"/>
                  <a:gd name="T5" fmla="*/ 12 h 64"/>
                  <a:gd name="T6" fmla="*/ 0 w 62"/>
                  <a:gd name="T7" fmla="*/ 0 h 64"/>
                  <a:gd name="T8" fmla="*/ 0 w 62"/>
                  <a:gd name="T9" fmla="*/ 0 h 64"/>
                  <a:gd name="T10" fmla="*/ 0 w 62"/>
                  <a:gd name="T11" fmla="*/ 64 h 64"/>
                  <a:gd name="T12" fmla="*/ 62 w 62"/>
                  <a:gd name="T13" fmla="*/ 55 h 64"/>
                  <a:gd name="T14" fmla="*/ 62 w 62"/>
                  <a:gd name="T15" fmla="*/ 55 h 64"/>
                  <a:gd name="T16" fmla="*/ 50 w 62"/>
                  <a:gd name="T17"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64">
                    <a:moveTo>
                      <a:pt x="50" y="43"/>
                    </a:moveTo>
                    <a:lnTo>
                      <a:pt x="15" y="47"/>
                    </a:lnTo>
                    <a:lnTo>
                      <a:pt x="15" y="12"/>
                    </a:lnTo>
                    <a:lnTo>
                      <a:pt x="0" y="0"/>
                    </a:lnTo>
                    <a:lnTo>
                      <a:pt x="0" y="0"/>
                    </a:lnTo>
                    <a:lnTo>
                      <a:pt x="0" y="64"/>
                    </a:lnTo>
                    <a:lnTo>
                      <a:pt x="62" y="55"/>
                    </a:lnTo>
                    <a:lnTo>
                      <a:pt x="62" y="55"/>
                    </a:lnTo>
                    <a:lnTo>
                      <a:pt x="5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38" name="组合 37"/>
          <p:cNvGrpSpPr/>
          <p:nvPr/>
        </p:nvGrpSpPr>
        <p:grpSpPr>
          <a:xfrm>
            <a:off x="2586619" y="2458163"/>
            <a:ext cx="2784079" cy="1201087"/>
            <a:chOff x="2586619" y="2458163"/>
            <a:chExt cx="2784079" cy="1201087"/>
          </a:xfrm>
        </p:grpSpPr>
        <p:sp>
          <p:nvSpPr>
            <p:cNvPr id="39" name="文本框 38"/>
            <p:cNvSpPr txBox="1"/>
            <p:nvPr/>
          </p:nvSpPr>
          <p:spPr>
            <a:xfrm>
              <a:off x="2586619" y="3105252"/>
              <a:ext cx="2784079" cy="553998"/>
            </a:xfrm>
            <a:prstGeom prst="rect">
              <a:avLst/>
            </a:prstGeom>
            <a:noFill/>
            <a:effectLst/>
          </p:spPr>
          <p:txBody>
            <a:bodyPr wrap="square" rtlCol="0">
              <a:spAutoFit/>
            </a:bodyPr>
            <a:lstStyle/>
            <a:p>
              <a:pPr>
                <a:lnSpc>
                  <a:spcPct val="150000"/>
                </a:lnSpc>
              </a:pPr>
              <a:r>
                <a:rPr lang="zh-CN" altLang="en-US" sz="1000" dirty="0" smtClean="0">
                  <a:solidFill>
                    <a:schemeClr val="tx1">
                      <a:lumMod val="65000"/>
                      <a:lumOff val="35000"/>
                    </a:schemeClr>
                  </a:solidFill>
                  <a:latin typeface="Arial"/>
                  <a:ea typeface="字魂105号-简雅黑" panose="00000500000000000000" pitchFamily="2" charset="-122"/>
                  <a:sym typeface="+mn-lt"/>
                </a:rPr>
                <a:t>您</a:t>
              </a:r>
              <a:r>
                <a:rPr lang="zh-CN" altLang="en-US" sz="1000" dirty="0">
                  <a:solidFill>
                    <a:schemeClr val="tx1">
                      <a:lumMod val="65000"/>
                      <a:lumOff val="35000"/>
                    </a:schemeClr>
                  </a:solidFill>
                  <a:latin typeface="Arial"/>
                  <a:ea typeface="字魂105号-简雅黑" panose="00000500000000000000" pitchFamily="2" charset="-122"/>
                  <a:sym typeface="+mn-lt"/>
                </a:rPr>
                <a:t>的内容打在这里，或者通过复制您的文本后在此框中选择粘贴并选择只保留文字</a:t>
              </a:r>
              <a:r>
                <a:rPr lang="zh-CN" altLang="en-US" sz="1000" dirty="0" smtClean="0">
                  <a:solidFill>
                    <a:schemeClr val="tx1">
                      <a:lumMod val="65000"/>
                      <a:lumOff val="35000"/>
                    </a:schemeClr>
                  </a:solidFill>
                  <a:latin typeface="Arial"/>
                  <a:ea typeface="字魂105号-简雅黑" panose="00000500000000000000" pitchFamily="2" charset="-122"/>
                  <a:sym typeface="+mn-lt"/>
                </a:rPr>
                <a:t>。</a:t>
              </a:r>
              <a:endParaRPr lang="en-US" altLang="zh-CN" sz="900" dirty="0" smtClean="0">
                <a:solidFill>
                  <a:schemeClr val="tx1">
                    <a:lumMod val="95000"/>
                    <a:lumOff val="5000"/>
                  </a:schemeClr>
                </a:solidFill>
                <a:latin typeface="方正姚体" panose="02010601030101010101" pitchFamily="2" charset="-122"/>
                <a:ea typeface="方正姚体" panose="02010601030101010101" pitchFamily="2" charset="-122"/>
              </a:endParaRPr>
            </a:p>
          </p:txBody>
        </p:sp>
        <p:sp>
          <p:nvSpPr>
            <p:cNvPr id="40" name="矩形 39"/>
            <p:cNvSpPr/>
            <p:nvPr/>
          </p:nvSpPr>
          <p:spPr>
            <a:xfrm>
              <a:off x="2614329" y="2458163"/>
              <a:ext cx="2236510" cy="338554"/>
            </a:xfrm>
            <a:prstGeom prst="rect">
              <a:avLst/>
            </a:prstGeom>
          </p:spPr>
          <p:txBody>
            <a:bodyPr wrap="non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zh-CN" altLang="en-US" sz="1600" b="1" dirty="0">
                  <a:solidFill>
                    <a:schemeClr val="bg1"/>
                  </a:solidFill>
                  <a:latin typeface="字魂105号-简雅黑" panose="00000500000000000000" pitchFamily="2" charset="-122"/>
                  <a:ea typeface="字魂105号-简雅黑" panose="00000500000000000000" pitchFamily="2" charset="-122"/>
                </a:rPr>
                <a:t>精准</a:t>
              </a:r>
              <a:r>
                <a:rPr kumimoji="0" lang="zh-CN" altLang="en-US" sz="1600" b="1" i="0" u="none" strike="noStrike" kern="1200" cap="none" spc="0" normalizeH="0" baseline="0" noProof="0" dirty="0" smtClean="0">
                  <a:ln>
                    <a:noFill/>
                  </a:ln>
                  <a:solidFill>
                    <a:schemeClr val="bg1"/>
                  </a:solidFill>
                  <a:effectLst/>
                  <a:uLnTx/>
                  <a:uFillTx/>
                  <a:latin typeface="字魂105号-简雅黑" panose="00000500000000000000" pitchFamily="2" charset="-122"/>
                  <a:ea typeface="字魂105号-简雅黑" panose="00000500000000000000" pitchFamily="2" charset="-122"/>
                  <a:cs typeface="+mn-cs"/>
                </a:rPr>
                <a:t>寻找目标客户资料</a:t>
              </a:r>
              <a:endParaRPr kumimoji="0" lang="zh-CN" altLang="en-US" sz="1600" b="1" i="0" u="none" strike="noStrike" kern="1200" cap="none" spc="0" normalizeH="0" baseline="0" noProof="0" dirty="0">
                <a:ln>
                  <a:noFill/>
                </a:ln>
                <a:solidFill>
                  <a:schemeClr val="bg1"/>
                </a:solidFill>
                <a:effectLst/>
                <a:uLnTx/>
                <a:uFillTx/>
                <a:latin typeface="字魂105号-简雅黑" panose="00000500000000000000" pitchFamily="2" charset="-122"/>
                <a:ea typeface="字魂105号-简雅黑" panose="00000500000000000000" pitchFamily="2" charset="-122"/>
                <a:cs typeface="+mn-cs"/>
              </a:endParaRPr>
            </a:p>
          </p:txBody>
        </p:sp>
      </p:grpSp>
      <p:grpSp>
        <p:nvGrpSpPr>
          <p:cNvPr id="41" name="组合 40"/>
          <p:cNvGrpSpPr/>
          <p:nvPr/>
        </p:nvGrpSpPr>
        <p:grpSpPr>
          <a:xfrm>
            <a:off x="8378462" y="2458163"/>
            <a:ext cx="2784079" cy="1201087"/>
            <a:chOff x="2586619" y="2458163"/>
            <a:chExt cx="2784079" cy="1201087"/>
          </a:xfrm>
        </p:grpSpPr>
        <p:sp>
          <p:nvSpPr>
            <p:cNvPr id="42" name="文本框 41"/>
            <p:cNvSpPr txBox="1"/>
            <p:nvPr/>
          </p:nvSpPr>
          <p:spPr>
            <a:xfrm>
              <a:off x="2586619" y="3105252"/>
              <a:ext cx="2784079" cy="553998"/>
            </a:xfrm>
            <a:prstGeom prst="rect">
              <a:avLst/>
            </a:prstGeom>
            <a:noFill/>
            <a:effectLst/>
          </p:spPr>
          <p:txBody>
            <a:bodyPr wrap="square" rtlCol="0">
              <a:spAutoFit/>
            </a:bodyPr>
            <a:lstStyle/>
            <a:p>
              <a:pPr>
                <a:lnSpc>
                  <a:spcPct val="150000"/>
                </a:lnSpc>
              </a:pPr>
              <a:r>
                <a:rPr lang="zh-CN" altLang="en-US" sz="1000" dirty="0" smtClean="0">
                  <a:solidFill>
                    <a:schemeClr val="tx1">
                      <a:lumMod val="65000"/>
                      <a:lumOff val="35000"/>
                    </a:schemeClr>
                  </a:solidFill>
                  <a:latin typeface="Arial"/>
                  <a:ea typeface="字魂105号-简雅黑" panose="00000500000000000000" pitchFamily="2" charset="-122"/>
                  <a:sym typeface="+mn-lt"/>
                </a:rPr>
                <a:t>您</a:t>
              </a:r>
              <a:r>
                <a:rPr lang="zh-CN" altLang="en-US" sz="1000" dirty="0">
                  <a:solidFill>
                    <a:schemeClr val="tx1">
                      <a:lumMod val="65000"/>
                      <a:lumOff val="35000"/>
                    </a:schemeClr>
                  </a:solidFill>
                  <a:latin typeface="Arial"/>
                  <a:ea typeface="字魂105号-简雅黑" panose="00000500000000000000" pitchFamily="2" charset="-122"/>
                  <a:sym typeface="+mn-lt"/>
                </a:rPr>
                <a:t>的内容打在这里，或者通过复制您的文本后在此框中选择粘贴并选择只保留文字</a:t>
              </a:r>
              <a:r>
                <a:rPr lang="zh-CN" altLang="en-US" sz="1000" dirty="0" smtClean="0">
                  <a:solidFill>
                    <a:schemeClr val="tx1">
                      <a:lumMod val="65000"/>
                      <a:lumOff val="35000"/>
                    </a:schemeClr>
                  </a:solidFill>
                  <a:latin typeface="Arial"/>
                  <a:ea typeface="字魂105号-简雅黑" panose="00000500000000000000" pitchFamily="2" charset="-122"/>
                  <a:sym typeface="+mn-lt"/>
                </a:rPr>
                <a:t>。</a:t>
              </a:r>
              <a:endParaRPr lang="en-US" altLang="zh-CN" sz="900" dirty="0" smtClean="0">
                <a:solidFill>
                  <a:schemeClr val="tx1">
                    <a:lumMod val="95000"/>
                    <a:lumOff val="5000"/>
                  </a:schemeClr>
                </a:solidFill>
                <a:latin typeface="方正姚体" panose="02010601030101010101" pitchFamily="2" charset="-122"/>
                <a:ea typeface="方正姚体" panose="02010601030101010101" pitchFamily="2" charset="-122"/>
              </a:endParaRPr>
            </a:p>
          </p:txBody>
        </p:sp>
        <p:sp>
          <p:nvSpPr>
            <p:cNvPr id="43" name="矩形 42"/>
            <p:cNvSpPr/>
            <p:nvPr/>
          </p:nvSpPr>
          <p:spPr>
            <a:xfrm>
              <a:off x="2614329" y="2458163"/>
              <a:ext cx="1826141" cy="338554"/>
            </a:xfrm>
            <a:prstGeom prst="rect">
              <a:avLst/>
            </a:prstGeom>
          </p:spPr>
          <p:txBody>
            <a:bodyPr wrap="non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smtClean="0">
                  <a:ln>
                    <a:noFill/>
                  </a:ln>
                  <a:solidFill>
                    <a:schemeClr val="tx1">
                      <a:lumMod val="85000"/>
                      <a:lumOff val="15000"/>
                    </a:schemeClr>
                  </a:solidFill>
                  <a:effectLst/>
                  <a:uLnTx/>
                  <a:uFillTx/>
                  <a:latin typeface="字魂105号-简雅黑" panose="00000500000000000000" pitchFamily="2" charset="-122"/>
                  <a:ea typeface="字魂105号-简雅黑" panose="00000500000000000000" pitchFamily="2" charset="-122"/>
                  <a:cs typeface="+mn-cs"/>
                </a:rPr>
                <a:t>升级产品技术科技</a:t>
              </a:r>
              <a:endParaRPr kumimoji="0" lang="zh-CN" altLang="en-US" sz="1600" b="1" i="0" u="none" strike="noStrike" kern="1200" cap="none" spc="0" normalizeH="0" baseline="0" noProof="0" dirty="0">
                <a:ln>
                  <a:noFill/>
                </a:ln>
                <a:solidFill>
                  <a:schemeClr val="tx1">
                    <a:lumMod val="85000"/>
                    <a:lumOff val="15000"/>
                  </a:schemeClr>
                </a:solidFill>
                <a:effectLst/>
                <a:uLnTx/>
                <a:uFillTx/>
                <a:latin typeface="字魂105号-简雅黑" panose="00000500000000000000" pitchFamily="2" charset="-122"/>
                <a:ea typeface="字魂105号-简雅黑" panose="00000500000000000000" pitchFamily="2" charset="-122"/>
                <a:cs typeface="+mn-cs"/>
              </a:endParaRPr>
            </a:p>
          </p:txBody>
        </p:sp>
      </p:grpSp>
      <p:grpSp>
        <p:nvGrpSpPr>
          <p:cNvPr id="44" name="组合 43"/>
          <p:cNvGrpSpPr/>
          <p:nvPr/>
        </p:nvGrpSpPr>
        <p:grpSpPr>
          <a:xfrm>
            <a:off x="2586619" y="4671356"/>
            <a:ext cx="2784079" cy="1201087"/>
            <a:chOff x="2586619" y="2458163"/>
            <a:chExt cx="2784079" cy="1201087"/>
          </a:xfrm>
        </p:grpSpPr>
        <p:sp>
          <p:nvSpPr>
            <p:cNvPr id="45" name="文本框 44"/>
            <p:cNvSpPr txBox="1"/>
            <p:nvPr/>
          </p:nvSpPr>
          <p:spPr>
            <a:xfrm>
              <a:off x="2586619" y="3105252"/>
              <a:ext cx="2784079" cy="553998"/>
            </a:xfrm>
            <a:prstGeom prst="rect">
              <a:avLst/>
            </a:prstGeom>
            <a:noFill/>
            <a:effectLst/>
          </p:spPr>
          <p:txBody>
            <a:bodyPr wrap="square" rtlCol="0">
              <a:spAutoFit/>
            </a:bodyPr>
            <a:lstStyle/>
            <a:p>
              <a:pPr>
                <a:lnSpc>
                  <a:spcPct val="150000"/>
                </a:lnSpc>
              </a:pPr>
              <a:r>
                <a:rPr lang="zh-CN" altLang="en-US" sz="1000" dirty="0" smtClean="0">
                  <a:solidFill>
                    <a:schemeClr val="tx1">
                      <a:lumMod val="65000"/>
                      <a:lumOff val="35000"/>
                    </a:schemeClr>
                  </a:solidFill>
                  <a:latin typeface="Arial"/>
                  <a:ea typeface="字魂105号-简雅黑" panose="00000500000000000000" pitchFamily="2" charset="-122"/>
                  <a:sym typeface="+mn-lt"/>
                </a:rPr>
                <a:t>您</a:t>
              </a:r>
              <a:r>
                <a:rPr lang="zh-CN" altLang="en-US" sz="1000" dirty="0">
                  <a:solidFill>
                    <a:schemeClr val="tx1">
                      <a:lumMod val="65000"/>
                      <a:lumOff val="35000"/>
                    </a:schemeClr>
                  </a:solidFill>
                  <a:latin typeface="Arial"/>
                  <a:ea typeface="字魂105号-简雅黑" panose="00000500000000000000" pitchFamily="2" charset="-122"/>
                  <a:sym typeface="+mn-lt"/>
                </a:rPr>
                <a:t>的内容打在这里，或者通过复制您的文本后在此框中选择粘贴并选择只保留文字</a:t>
              </a:r>
              <a:r>
                <a:rPr lang="zh-CN" altLang="en-US" sz="1000" dirty="0" smtClean="0">
                  <a:solidFill>
                    <a:schemeClr val="tx1">
                      <a:lumMod val="65000"/>
                      <a:lumOff val="35000"/>
                    </a:schemeClr>
                  </a:solidFill>
                  <a:latin typeface="Arial"/>
                  <a:ea typeface="字魂105号-简雅黑" panose="00000500000000000000" pitchFamily="2" charset="-122"/>
                  <a:sym typeface="+mn-lt"/>
                </a:rPr>
                <a:t>。</a:t>
              </a:r>
              <a:endParaRPr lang="en-US" altLang="zh-CN" sz="900" dirty="0" smtClean="0">
                <a:solidFill>
                  <a:schemeClr val="tx1">
                    <a:lumMod val="95000"/>
                    <a:lumOff val="5000"/>
                  </a:schemeClr>
                </a:solidFill>
                <a:latin typeface="方正姚体" panose="02010601030101010101" pitchFamily="2" charset="-122"/>
                <a:ea typeface="方正姚体" panose="02010601030101010101" pitchFamily="2" charset="-122"/>
              </a:endParaRPr>
            </a:p>
          </p:txBody>
        </p:sp>
        <p:sp>
          <p:nvSpPr>
            <p:cNvPr id="46" name="矩形 45"/>
            <p:cNvSpPr/>
            <p:nvPr/>
          </p:nvSpPr>
          <p:spPr>
            <a:xfrm>
              <a:off x="2614329" y="2458163"/>
              <a:ext cx="2236510" cy="338554"/>
            </a:xfrm>
            <a:prstGeom prst="rect">
              <a:avLst/>
            </a:prstGeom>
          </p:spPr>
          <p:txBody>
            <a:bodyPr wrap="non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smtClean="0">
                  <a:ln>
                    <a:noFill/>
                  </a:ln>
                  <a:solidFill>
                    <a:schemeClr val="tx1">
                      <a:lumMod val="85000"/>
                      <a:lumOff val="15000"/>
                    </a:schemeClr>
                  </a:solidFill>
                  <a:effectLst/>
                  <a:uLnTx/>
                  <a:uFillTx/>
                  <a:latin typeface="字魂105号-简雅黑" panose="00000500000000000000" pitchFamily="2" charset="-122"/>
                  <a:ea typeface="字魂105号-简雅黑" panose="00000500000000000000" pitchFamily="2" charset="-122"/>
                  <a:cs typeface="+mn-cs"/>
                </a:rPr>
                <a:t>有效实施市场营销规划</a:t>
              </a:r>
              <a:endParaRPr kumimoji="0" lang="zh-CN" altLang="en-US" sz="1600" b="1" i="0" u="none" strike="noStrike" kern="1200" cap="none" spc="0" normalizeH="0" baseline="0" noProof="0" dirty="0">
                <a:ln>
                  <a:noFill/>
                </a:ln>
                <a:solidFill>
                  <a:schemeClr val="tx1">
                    <a:lumMod val="85000"/>
                    <a:lumOff val="15000"/>
                  </a:schemeClr>
                </a:solidFill>
                <a:effectLst/>
                <a:uLnTx/>
                <a:uFillTx/>
                <a:latin typeface="字魂105号-简雅黑" panose="00000500000000000000" pitchFamily="2" charset="-122"/>
                <a:ea typeface="字魂105号-简雅黑" panose="00000500000000000000" pitchFamily="2" charset="-122"/>
                <a:cs typeface="+mn-cs"/>
              </a:endParaRPr>
            </a:p>
          </p:txBody>
        </p:sp>
      </p:grpSp>
      <p:grpSp>
        <p:nvGrpSpPr>
          <p:cNvPr id="47" name="组合 46"/>
          <p:cNvGrpSpPr/>
          <p:nvPr/>
        </p:nvGrpSpPr>
        <p:grpSpPr>
          <a:xfrm>
            <a:off x="8378462" y="4671356"/>
            <a:ext cx="2784079" cy="1201087"/>
            <a:chOff x="2586619" y="2458163"/>
            <a:chExt cx="2784079" cy="1201087"/>
          </a:xfrm>
        </p:grpSpPr>
        <p:sp>
          <p:nvSpPr>
            <p:cNvPr id="48" name="文本框 47"/>
            <p:cNvSpPr txBox="1"/>
            <p:nvPr/>
          </p:nvSpPr>
          <p:spPr>
            <a:xfrm>
              <a:off x="2586619" y="3105252"/>
              <a:ext cx="2784079" cy="553998"/>
            </a:xfrm>
            <a:prstGeom prst="rect">
              <a:avLst/>
            </a:prstGeom>
            <a:noFill/>
            <a:effectLst/>
          </p:spPr>
          <p:txBody>
            <a:bodyPr wrap="square" rtlCol="0">
              <a:spAutoFit/>
            </a:bodyPr>
            <a:lstStyle/>
            <a:p>
              <a:pPr>
                <a:lnSpc>
                  <a:spcPct val="150000"/>
                </a:lnSpc>
              </a:pPr>
              <a:r>
                <a:rPr lang="zh-CN" altLang="en-US" sz="1000" dirty="0" smtClean="0">
                  <a:solidFill>
                    <a:schemeClr val="tx1">
                      <a:lumMod val="65000"/>
                      <a:lumOff val="35000"/>
                    </a:schemeClr>
                  </a:solidFill>
                  <a:latin typeface="Arial"/>
                  <a:ea typeface="字魂105号-简雅黑" panose="00000500000000000000" pitchFamily="2" charset="-122"/>
                  <a:sym typeface="+mn-lt"/>
                </a:rPr>
                <a:t>您</a:t>
              </a:r>
              <a:r>
                <a:rPr lang="zh-CN" altLang="en-US" sz="1000" dirty="0">
                  <a:solidFill>
                    <a:schemeClr val="tx1">
                      <a:lumMod val="65000"/>
                      <a:lumOff val="35000"/>
                    </a:schemeClr>
                  </a:solidFill>
                  <a:latin typeface="Arial"/>
                  <a:ea typeface="字魂105号-简雅黑" panose="00000500000000000000" pitchFamily="2" charset="-122"/>
                  <a:sym typeface="+mn-lt"/>
                </a:rPr>
                <a:t>的内容打在这里，或者通过复制您的文本后在此框中选择粘贴并选择只保留文字</a:t>
              </a:r>
              <a:r>
                <a:rPr lang="zh-CN" altLang="en-US" sz="1000" dirty="0" smtClean="0">
                  <a:solidFill>
                    <a:schemeClr val="tx1">
                      <a:lumMod val="65000"/>
                      <a:lumOff val="35000"/>
                    </a:schemeClr>
                  </a:solidFill>
                  <a:latin typeface="Arial"/>
                  <a:ea typeface="字魂105号-简雅黑" panose="00000500000000000000" pitchFamily="2" charset="-122"/>
                  <a:sym typeface="+mn-lt"/>
                </a:rPr>
                <a:t>。</a:t>
              </a:r>
              <a:endParaRPr lang="en-US" altLang="zh-CN" sz="900" dirty="0" smtClean="0">
                <a:solidFill>
                  <a:schemeClr val="tx1">
                    <a:lumMod val="95000"/>
                    <a:lumOff val="5000"/>
                  </a:schemeClr>
                </a:solidFill>
                <a:latin typeface="方正姚体" panose="02010601030101010101" pitchFamily="2" charset="-122"/>
                <a:ea typeface="方正姚体" panose="02010601030101010101" pitchFamily="2" charset="-122"/>
              </a:endParaRPr>
            </a:p>
          </p:txBody>
        </p:sp>
        <p:sp>
          <p:nvSpPr>
            <p:cNvPr id="49" name="矩形 48"/>
            <p:cNvSpPr/>
            <p:nvPr/>
          </p:nvSpPr>
          <p:spPr>
            <a:xfrm>
              <a:off x="2614329" y="2458163"/>
              <a:ext cx="1826141" cy="338554"/>
            </a:xfrm>
            <a:prstGeom prst="rect">
              <a:avLst/>
            </a:prstGeom>
          </p:spPr>
          <p:txBody>
            <a:bodyPr wrap="non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smtClean="0">
                  <a:ln>
                    <a:noFill/>
                  </a:ln>
                  <a:solidFill>
                    <a:schemeClr val="bg1"/>
                  </a:solidFill>
                  <a:effectLst/>
                  <a:uLnTx/>
                  <a:uFillTx/>
                  <a:latin typeface="字魂105号-简雅黑" panose="00000500000000000000" pitchFamily="2" charset="-122"/>
                  <a:ea typeface="字魂105号-简雅黑" panose="00000500000000000000" pitchFamily="2" charset="-122"/>
                  <a:cs typeface="+mn-cs"/>
                </a:rPr>
                <a:t>销售团队营销培训</a:t>
              </a:r>
              <a:endParaRPr kumimoji="0" lang="zh-CN" altLang="en-US" sz="1600" b="1" i="0" u="none" strike="noStrike" kern="1200" cap="none" spc="0" normalizeH="0" baseline="0" noProof="0" dirty="0">
                <a:ln>
                  <a:noFill/>
                </a:ln>
                <a:solidFill>
                  <a:schemeClr val="bg1"/>
                </a:solidFill>
                <a:effectLst/>
                <a:uLnTx/>
                <a:uFillTx/>
                <a:latin typeface="字魂105号-简雅黑" panose="00000500000000000000" pitchFamily="2" charset="-122"/>
                <a:ea typeface="字魂105号-简雅黑" panose="00000500000000000000" pitchFamily="2" charset="-122"/>
                <a:cs typeface="+mn-cs"/>
              </a:endParaRPr>
            </a:p>
          </p:txBody>
        </p:sp>
      </p:grpSp>
      <p:grpSp>
        <p:nvGrpSpPr>
          <p:cNvPr id="56" name="组合 55"/>
          <p:cNvGrpSpPr/>
          <p:nvPr/>
        </p:nvGrpSpPr>
        <p:grpSpPr>
          <a:xfrm>
            <a:off x="1078019" y="375387"/>
            <a:ext cx="2590060" cy="611761"/>
            <a:chOff x="1131807" y="294705"/>
            <a:chExt cx="2590060" cy="611761"/>
          </a:xfrm>
        </p:grpSpPr>
        <p:sp>
          <p:nvSpPr>
            <p:cNvPr id="57" name="矩形 56"/>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未来计划</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58" name="文本框 57"/>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38574996"/>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1000"/>
                                        <p:tgtEl>
                                          <p:spTgt spid="26"/>
                                        </p:tgtEl>
                                      </p:cBhvr>
                                    </p:animEffect>
                                    <p:anim calcmode="lin" valueType="num">
                                      <p:cBhvr>
                                        <p:cTn id="18" dur="1000" fill="hold"/>
                                        <p:tgtEl>
                                          <p:spTgt spid="26"/>
                                        </p:tgtEl>
                                        <p:attrNameLst>
                                          <p:attrName>ppt_x</p:attrName>
                                        </p:attrNameLst>
                                      </p:cBhvr>
                                      <p:tavLst>
                                        <p:tav tm="0">
                                          <p:val>
                                            <p:strVal val="#ppt_x"/>
                                          </p:val>
                                        </p:tav>
                                        <p:tav tm="100000">
                                          <p:val>
                                            <p:strVal val="#ppt_x"/>
                                          </p:val>
                                        </p:tav>
                                      </p:tavLst>
                                    </p:anim>
                                    <p:anim calcmode="lin" valueType="num">
                                      <p:cBhvr>
                                        <p:cTn id="19" dur="1000" fill="hold"/>
                                        <p:tgtEl>
                                          <p:spTgt spid="2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par>
                                <p:cTn id="25" presetID="53" presetClass="entr" presetSubtype="16" fill="hold" nodeType="withEffect">
                                  <p:stCondLst>
                                    <p:cond delay="750"/>
                                  </p:stCondLst>
                                  <p:childTnLst>
                                    <p:set>
                                      <p:cBhvr>
                                        <p:cTn id="26" dur="1" fill="hold">
                                          <p:stCondLst>
                                            <p:cond delay="0"/>
                                          </p:stCondLst>
                                        </p:cTn>
                                        <p:tgtEl>
                                          <p:spTgt spid="38"/>
                                        </p:tgtEl>
                                        <p:attrNameLst>
                                          <p:attrName>style.visibility</p:attrName>
                                        </p:attrNameLst>
                                      </p:cBhvr>
                                      <p:to>
                                        <p:strVal val="visible"/>
                                      </p:to>
                                    </p:set>
                                    <p:anim calcmode="lin" valueType="num">
                                      <p:cBhvr>
                                        <p:cTn id="27" dur="500" fill="hold"/>
                                        <p:tgtEl>
                                          <p:spTgt spid="38"/>
                                        </p:tgtEl>
                                        <p:attrNameLst>
                                          <p:attrName>ppt_w</p:attrName>
                                        </p:attrNameLst>
                                      </p:cBhvr>
                                      <p:tavLst>
                                        <p:tav tm="0">
                                          <p:val>
                                            <p:fltVal val="0"/>
                                          </p:val>
                                        </p:tav>
                                        <p:tav tm="100000">
                                          <p:val>
                                            <p:strVal val="#ppt_w"/>
                                          </p:val>
                                        </p:tav>
                                      </p:tavLst>
                                    </p:anim>
                                    <p:anim calcmode="lin" valueType="num">
                                      <p:cBhvr>
                                        <p:cTn id="28" dur="500" fill="hold"/>
                                        <p:tgtEl>
                                          <p:spTgt spid="38"/>
                                        </p:tgtEl>
                                        <p:attrNameLst>
                                          <p:attrName>ppt_h</p:attrName>
                                        </p:attrNameLst>
                                      </p:cBhvr>
                                      <p:tavLst>
                                        <p:tav tm="0">
                                          <p:val>
                                            <p:fltVal val="0"/>
                                          </p:val>
                                        </p:tav>
                                        <p:tav tm="100000">
                                          <p:val>
                                            <p:strVal val="#ppt_h"/>
                                          </p:val>
                                        </p:tav>
                                      </p:tavLst>
                                    </p:anim>
                                    <p:animEffect transition="in" filter="fade">
                                      <p:cBhvr>
                                        <p:cTn id="29" dur="500"/>
                                        <p:tgtEl>
                                          <p:spTgt spid="38"/>
                                        </p:tgtEl>
                                      </p:cBhvr>
                                    </p:animEffect>
                                  </p:childTnLst>
                                </p:cTn>
                              </p:par>
                              <p:par>
                                <p:cTn id="30" presetID="53" presetClass="entr" presetSubtype="16" fill="hold" nodeType="withEffect">
                                  <p:stCondLst>
                                    <p:cond delay="750"/>
                                  </p:stCondLst>
                                  <p:childTnLst>
                                    <p:set>
                                      <p:cBhvr>
                                        <p:cTn id="31" dur="1" fill="hold">
                                          <p:stCondLst>
                                            <p:cond delay="0"/>
                                          </p:stCondLst>
                                        </p:cTn>
                                        <p:tgtEl>
                                          <p:spTgt spid="41"/>
                                        </p:tgtEl>
                                        <p:attrNameLst>
                                          <p:attrName>style.visibility</p:attrName>
                                        </p:attrNameLst>
                                      </p:cBhvr>
                                      <p:to>
                                        <p:strVal val="visible"/>
                                      </p:to>
                                    </p:set>
                                    <p:anim calcmode="lin" valueType="num">
                                      <p:cBhvr>
                                        <p:cTn id="32" dur="500" fill="hold"/>
                                        <p:tgtEl>
                                          <p:spTgt spid="41"/>
                                        </p:tgtEl>
                                        <p:attrNameLst>
                                          <p:attrName>ppt_w</p:attrName>
                                        </p:attrNameLst>
                                      </p:cBhvr>
                                      <p:tavLst>
                                        <p:tav tm="0">
                                          <p:val>
                                            <p:fltVal val="0"/>
                                          </p:val>
                                        </p:tav>
                                        <p:tav tm="100000">
                                          <p:val>
                                            <p:strVal val="#ppt_w"/>
                                          </p:val>
                                        </p:tav>
                                      </p:tavLst>
                                    </p:anim>
                                    <p:anim calcmode="lin" valueType="num">
                                      <p:cBhvr>
                                        <p:cTn id="33" dur="500" fill="hold"/>
                                        <p:tgtEl>
                                          <p:spTgt spid="41"/>
                                        </p:tgtEl>
                                        <p:attrNameLst>
                                          <p:attrName>ppt_h</p:attrName>
                                        </p:attrNameLst>
                                      </p:cBhvr>
                                      <p:tavLst>
                                        <p:tav tm="0">
                                          <p:val>
                                            <p:fltVal val="0"/>
                                          </p:val>
                                        </p:tav>
                                        <p:tav tm="100000">
                                          <p:val>
                                            <p:strVal val="#ppt_h"/>
                                          </p:val>
                                        </p:tav>
                                      </p:tavLst>
                                    </p:anim>
                                    <p:animEffect transition="in" filter="fade">
                                      <p:cBhvr>
                                        <p:cTn id="34" dur="500"/>
                                        <p:tgtEl>
                                          <p:spTgt spid="41"/>
                                        </p:tgtEl>
                                      </p:cBhvr>
                                    </p:animEffect>
                                  </p:childTnLst>
                                </p:cTn>
                              </p:par>
                              <p:par>
                                <p:cTn id="35" presetID="53" presetClass="entr" presetSubtype="16" fill="hold" nodeType="withEffect">
                                  <p:stCondLst>
                                    <p:cond delay="750"/>
                                  </p:stCondLst>
                                  <p:childTnLst>
                                    <p:set>
                                      <p:cBhvr>
                                        <p:cTn id="36" dur="1" fill="hold">
                                          <p:stCondLst>
                                            <p:cond delay="0"/>
                                          </p:stCondLst>
                                        </p:cTn>
                                        <p:tgtEl>
                                          <p:spTgt spid="44"/>
                                        </p:tgtEl>
                                        <p:attrNameLst>
                                          <p:attrName>style.visibility</p:attrName>
                                        </p:attrNameLst>
                                      </p:cBhvr>
                                      <p:to>
                                        <p:strVal val="visible"/>
                                      </p:to>
                                    </p:set>
                                    <p:anim calcmode="lin" valueType="num">
                                      <p:cBhvr>
                                        <p:cTn id="37" dur="500" fill="hold"/>
                                        <p:tgtEl>
                                          <p:spTgt spid="44"/>
                                        </p:tgtEl>
                                        <p:attrNameLst>
                                          <p:attrName>ppt_w</p:attrName>
                                        </p:attrNameLst>
                                      </p:cBhvr>
                                      <p:tavLst>
                                        <p:tav tm="0">
                                          <p:val>
                                            <p:fltVal val="0"/>
                                          </p:val>
                                        </p:tav>
                                        <p:tav tm="100000">
                                          <p:val>
                                            <p:strVal val="#ppt_w"/>
                                          </p:val>
                                        </p:tav>
                                      </p:tavLst>
                                    </p:anim>
                                    <p:anim calcmode="lin" valueType="num">
                                      <p:cBhvr>
                                        <p:cTn id="38" dur="500" fill="hold"/>
                                        <p:tgtEl>
                                          <p:spTgt spid="44"/>
                                        </p:tgtEl>
                                        <p:attrNameLst>
                                          <p:attrName>ppt_h</p:attrName>
                                        </p:attrNameLst>
                                      </p:cBhvr>
                                      <p:tavLst>
                                        <p:tav tm="0">
                                          <p:val>
                                            <p:fltVal val="0"/>
                                          </p:val>
                                        </p:tav>
                                        <p:tav tm="100000">
                                          <p:val>
                                            <p:strVal val="#ppt_h"/>
                                          </p:val>
                                        </p:tav>
                                      </p:tavLst>
                                    </p:anim>
                                    <p:animEffect transition="in" filter="fade">
                                      <p:cBhvr>
                                        <p:cTn id="39" dur="500"/>
                                        <p:tgtEl>
                                          <p:spTgt spid="44"/>
                                        </p:tgtEl>
                                      </p:cBhvr>
                                    </p:animEffect>
                                  </p:childTnLst>
                                </p:cTn>
                              </p:par>
                              <p:par>
                                <p:cTn id="40" presetID="53" presetClass="entr" presetSubtype="16" fill="hold" nodeType="withEffect">
                                  <p:stCondLst>
                                    <p:cond delay="750"/>
                                  </p:stCondLst>
                                  <p:childTnLst>
                                    <p:set>
                                      <p:cBhvr>
                                        <p:cTn id="41" dur="1" fill="hold">
                                          <p:stCondLst>
                                            <p:cond delay="0"/>
                                          </p:stCondLst>
                                        </p:cTn>
                                        <p:tgtEl>
                                          <p:spTgt spid="47"/>
                                        </p:tgtEl>
                                        <p:attrNameLst>
                                          <p:attrName>style.visibility</p:attrName>
                                        </p:attrNameLst>
                                      </p:cBhvr>
                                      <p:to>
                                        <p:strVal val="visible"/>
                                      </p:to>
                                    </p:set>
                                    <p:anim calcmode="lin" valueType="num">
                                      <p:cBhvr>
                                        <p:cTn id="42" dur="500" fill="hold"/>
                                        <p:tgtEl>
                                          <p:spTgt spid="47"/>
                                        </p:tgtEl>
                                        <p:attrNameLst>
                                          <p:attrName>ppt_w</p:attrName>
                                        </p:attrNameLst>
                                      </p:cBhvr>
                                      <p:tavLst>
                                        <p:tav tm="0">
                                          <p:val>
                                            <p:fltVal val="0"/>
                                          </p:val>
                                        </p:tav>
                                        <p:tav tm="100000">
                                          <p:val>
                                            <p:strVal val="#ppt_w"/>
                                          </p:val>
                                        </p:tav>
                                      </p:tavLst>
                                    </p:anim>
                                    <p:anim calcmode="lin" valueType="num">
                                      <p:cBhvr>
                                        <p:cTn id="43" dur="500" fill="hold"/>
                                        <p:tgtEl>
                                          <p:spTgt spid="47"/>
                                        </p:tgtEl>
                                        <p:attrNameLst>
                                          <p:attrName>ppt_h</p:attrName>
                                        </p:attrNameLst>
                                      </p:cBhvr>
                                      <p:tavLst>
                                        <p:tav tm="0">
                                          <p:val>
                                            <p:fltVal val="0"/>
                                          </p:val>
                                        </p:tav>
                                        <p:tav tm="100000">
                                          <p:val>
                                            <p:strVal val="#ppt_h"/>
                                          </p:val>
                                        </p:tav>
                                      </p:tavLst>
                                    </p:anim>
                                    <p:animEffect transition="in" filter="fade">
                                      <p:cBhvr>
                                        <p:cTn id="4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a:spLocks noChangeArrowheads="1"/>
          </p:cNvSpPr>
          <p:nvPr/>
        </p:nvSpPr>
        <p:spPr bwMode="auto">
          <a:xfrm>
            <a:off x="5294380" y="1562066"/>
            <a:ext cx="1702971" cy="580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0549" tIns="55273" rIns="110549" bIns="5527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30000"/>
              </a:lnSpc>
              <a:spcBef>
                <a:spcPct val="0"/>
              </a:spcBef>
              <a:buNone/>
              <a:defRPr/>
            </a:pPr>
            <a:r>
              <a:rPr lang="zh-CN" altLang="en-US" sz="2667" b="1" kern="0" dirty="0" smtClean="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规划未来</a:t>
            </a:r>
            <a:endParaRPr lang="zh-CN" altLang="en-US" sz="2667" b="1" kern="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2" name="组合 35"/>
          <p:cNvGrpSpPr/>
          <p:nvPr/>
        </p:nvGrpSpPr>
        <p:grpSpPr>
          <a:xfrm>
            <a:off x="2322204" y="2231874"/>
            <a:ext cx="7909992" cy="2669685"/>
            <a:chOff x="1732987" y="1572178"/>
            <a:chExt cx="5935356" cy="2002882"/>
          </a:xfrm>
          <a:effectLst>
            <a:outerShdw blurRad="101600" dist="38100" dir="2700000" algn="tl" rotWithShape="0">
              <a:prstClr val="black">
                <a:alpha val="30000"/>
              </a:prstClr>
            </a:outerShdw>
          </a:effectLst>
        </p:grpSpPr>
        <p:grpSp>
          <p:nvGrpSpPr>
            <p:cNvPr id="3" name="组合 36"/>
            <p:cNvGrpSpPr/>
            <p:nvPr/>
          </p:nvGrpSpPr>
          <p:grpSpPr>
            <a:xfrm>
              <a:off x="1732987" y="1572178"/>
              <a:ext cx="3034931" cy="965501"/>
              <a:chOff x="1732987" y="1572178"/>
              <a:chExt cx="3034931" cy="965501"/>
            </a:xfrm>
          </p:grpSpPr>
          <p:sp>
            <p:nvSpPr>
              <p:cNvPr id="53" name="Oval 12"/>
              <p:cNvSpPr/>
              <p:nvPr/>
            </p:nvSpPr>
            <p:spPr>
              <a:xfrm>
                <a:off x="2195736" y="1616224"/>
                <a:ext cx="72008" cy="72008"/>
              </a:xfrm>
              <a:prstGeom prst="ellipse">
                <a:avLst/>
              </a:prstGeom>
              <a:solidFill>
                <a:srgbClr val="3D3743"/>
              </a:solidFill>
              <a:ln w="25400" cap="flat" cmpd="sng" algn="ctr">
                <a:noFill/>
                <a:prstDash val="solid"/>
              </a:ln>
              <a:effectLst/>
            </p:spPr>
            <p:txBody>
              <a:bodyPr rtlCol="0" anchor="ctr"/>
              <a:lstStyle/>
              <a:p>
                <a:pPr algn="ctr" defTabSz="1218774">
                  <a:lnSpc>
                    <a:spcPct val="130000"/>
                  </a:lnSpc>
                  <a:defRPr/>
                </a:pPr>
                <a:endParaRPr lang="bg-BG" sz="2399" kern="0" dirty="0">
                  <a:solidFill>
                    <a:sysClr val="window" lastClr="FFFFFF"/>
                  </a:solidFill>
                  <a:ea typeface="字魂105号-简雅黑" panose="00000500000000000000" pitchFamily="2" charset="-122"/>
                  <a:cs typeface="+mn-ea"/>
                  <a:sym typeface="+mn-lt"/>
                </a:endParaRPr>
              </a:p>
            </p:txBody>
          </p:sp>
          <p:sp>
            <p:nvSpPr>
              <p:cNvPr id="54" name="Arc 17"/>
              <p:cNvSpPr/>
              <p:nvPr/>
            </p:nvSpPr>
            <p:spPr>
              <a:xfrm rot="152113" flipH="1">
                <a:off x="1732987" y="1572178"/>
                <a:ext cx="3034931" cy="965501"/>
              </a:xfrm>
              <a:prstGeom prst="arc">
                <a:avLst>
                  <a:gd name="adj1" fmla="val 12596661"/>
                  <a:gd name="adj2" fmla="val 20489397"/>
                </a:avLst>
              </a:prstGeom>
              <a:noFill/>
              <a:ln w="12700" cap="flat" cmpd="sng" algn="ctr">
                <a:solidFill>
                  <a:srgbClr val="3D3743"/>
                </a:solidFill>
                <a:prstDash val="sysDot"/>
              </a:ln>
              <a:effectLst/>
            </p:spPr>
            <p:txBody>
              <a:bodyPr rtlCol="0" anchor="ctr"/>
              <a:lstStyle/>
              <a:p>
                <a:pPr algn="ctr" defTabSz="1218774">
                  <a:lnSpc>
                    <a:spcPct val="130000"/>
                  </a:lnSpc>
                  <a:defRPr/>
                </a:pPr>
                <a:endParaRPr lang="bg-BG" sz="2399" kern="0" dirty="0">
                  <a:solidFill>
                    <a:sysClr val="windowText" lastClr="000000"/>
                  </a:solidFill>
                  <a:ea typeface="字魂105号-简雅黑" panose="00000500000000000000" pitchFamily="2" charset="-122"/>
                  <a:cs typeface="+mn-ea"/>
                  <a:sym typeface="+mn-lt"/>
                </a:endParaRPr>
              </a:p>
            </p:txBody>
          </p:sp>
        </p:grpSp>
        <p:grpSp>
          <p:nvGrpSpPr>
            <p:cNvPr id="4" name="组合 37"/>
            <p:cNvGrpSpPr/>
            <p:nvPr/>
          </p:nvGrpSpPr>
          <p:grpSpPr>
            <a:xfrm>
              <a:off x="2648544" y="1696268"/>
              <a:ext cx="1844553" cy="965501"/>
              <a:chOff x="2648544" y="1696268"/>
              <a:chExt cx="1844553" cy="965501"/>
            </a:xfrm>
          </p:grpSpPr>
          <p:sp>
            <p:nvSpPr>
              <p:cNvPr id="51" name="Oval 70"/>
              <p:cNvSpPr/>
              <p:nvPr/>
            </p:nvSpPr>
            <p:spPr>
              <a:xfrm>
                <a:off x="2648544" y="2264296"/>
                <a:ext cx="72008" cy="72008"/>
              </a:xfrm>
              <a:prstGeom prst="ellipse">
                <a:avLst/>
              </a:prstGeom>
              <a:solidFill>
                <a:srgbClr val="3D3743"/>
              </a:solidFill>
              <a:ln w="25400" cap="flat" cmpd="sng" algn="ctr">
                <a:noFill/>
                <a:prstDash val="solid"/>
              </a:ln>
              <a:effectLst/>
            </p:spPr>
            <p:txBody>
              <a:bodyPr rtlCol="0" anchor="ctr"/>
              <a:lstStyle/>
              <a:p>
                <a:pPr algn="ctr" defTabSz="1218774">
                  <a:lnSpc>
                    <a:spcPct val="130000"/>
                  </a:lnSpc>
                  <a:defRPr/>
                </a:pPr>
                <a:endParaRPr lang="bg-BG" sz="2399" kern="0" dirty="0">
                  <a:solidFill>
                    <a:sysClr val="window" lastClr="FFFFFF"/>
                  </a:solidFill>
                  <a:ea typeface="字魂105号-简雅黑" panose="00000500000000000000" pitchFamily="2" charset="-122"/>
                  <a:cs typeface="+mn-ea"/>
                  <a:sym typeface="+mn-lt"/>
                </a:endParaRPr>
              </a:p>
            </p:txBody>
          </p:sp>
          <p:sp>
            <p:nvSpPr>
              <p:cNvPr id="52" name="Arc 75"/>
              <p:cNvSpPr/>
              <p:nvPr/>
            </p:nvSpPr>
            <p:spPr>
              <a:xfrm rot="20899889" flipH="1">
                <a:off x="2680044" y="1696268"/>
                <a:ext cx="1813053" cy="965501"/>
              </a:xfrm>
              <a:prstGeom prst="arc">
                <a:avLst>
                  <a:gd name="adj1" fmla="val 12596661"/>
                  <a:gd name="adj2" fmla="val 21380040"/>
                </a:avLst>
              </a:prstGeom>
              <a:noFill/>
              <a:ln w="12700" cap="flat" cmpd="sng" algn="ctr">
                <a:solidFill>
                  <a:srgbClr val="3D3743"/>
                </a:solidFill>
                <a:prstDash val="sysDot"/>
              </a:ln>
              <a:effectLst/>
            </p:spPr>
            <p:txBody>
              <a:bodyPr rtlCol="0" anchor="ctr"/>
              <a:lstStyle/>
              <a:p>
                <a:pPr algn="ctr" defTabSz="1218774">
                  <a:lnSpc>
                    <a:spcPct val="130000"/>
                  </a:lnSpc>
                  <a:defRPr/>
                </a:pPr>
                <a:endParaRPr lang="bg-BG" sz="2399" kern="0" dirty="0">
                  <a:solidFill>
                    <a:sysClr val="windowText" lastClr="000000"/>
                  </a:solidFill>
                  <a:ea typeface="字魂105号-简雅黑" panose="00000500000000000000" pitchFamily="2" charset="-122"/>
                  <a:cs typeface="+mn-ea"/>
                  <a:sym typeface="+mn-lt"/>
                </a:endParaRPr>
              </a:p>
            </p:txBody>
          </p:sp>
        </p:grpSp>
        <p:grpSp>
          <p:nvGrpSpPr>
            <p:cNvPr id="5" name="组合 38"/>
            <p:cNvGrpSpPr/>
            <p:nvPr/>
          </p:nvGrpSpPr>
          <p:grpSpPr>
            <a:xfrm>
              <a:off x="3341552" y="1682559"/>
              <a:ext cx="1347849" cy="1826310"/>
              <a:chOff x="3341552" y="1682559"/>
              <a:chExt cx="1347849" cy="1826310"/>
            </a:xfrm>
          </p:grpSpPr>
          <p:sp>
            <p:nvSpPr>
              <p:cNvPr id="49" name="Oval 71"/>
              <p:cNvSpPr/>
              <p:nvPr/>
            </p:nvSpPr>
            <p:spPr>
              <a:xfrm>
                <a:off x="3347864" y="2840360"/>
                <a:ext cx="72008" cy="72008"/>
              </a:xfrm>
              <a:prstGeom prst="ellipse">
                <a:avLst/>
              </a:prstGeom>
              <a:solidFill>
                <a:srgbClr val="3D3743"/>
              </a:solidFill>
              <a:ln w="25400" cap="flat" cmpd="sng" algn="ctr">
                <a:noFill/>
                <a:prstDash val="solid"/>
              </a:ln>
              <a:effectLst/>
            </p:spPr>
            <p:txBody>
              <a:bodyPr rtlCol="0" anchor="ctr"/>
              <a:lstStyle/>
              <a:p>
                <a:pPr algn="ctr" defTabSz="1218774">
                  <a:lnSpc>
                    <a:spcPct val="130000"/>
                  </a:lnSpc>
                  <a:defRPr/>
                </a:pPr>
                <a:endParaRPr lang="bg-BG" sz="2399" kern="0" dirty="0">
                  <a:solidFill>
                    <a:sysClr val="window" lastClr="FFFFFF"/>
                  </a:solidFill>
                  <a:ea typeface="字魂105号-简雅黑" panose="00000500000000000000" pitchFamily="2" charset="-122"/>
                  <a:cs typeface="+mn-ea"/>
                  <a:sym typeface="+mn-lt"/>
                </a:endParaRPr>
              </a:p>
            </p:txBody>
          </p:sp>
          <p:sp>
            <p:nvSpPr>
              <p:cNvPr id="50" name="Arc 76"/>
              <p:cNvSpPr/>
              <p:nvPr/>
            </p:nvSpPr>
            <p:spPr>
              <a:xfrm rot="20899889" flipH="1">
                <a:off x="3341552" y="1682559"/>
                <a:ext cx="1347849" cy="1826310"/>
              </a:xfrm>
              <a:prstGeom prst="arc">
                <a:avLst>
                  <a:gd name="adj1" fmla="val 13745913"/>
                  <a:gd name="adj2" fmla="val 525263"/>
                </a:avLst>
              </a:prstGeom>
              <a:noFill/>
              <a:ln w="12700" cap="flat" cmpd="sng" algn="ctr">
                <a:solidFill>
                  <a:srgbClr val="3D3743"/>
                </a:solidFill>
                <a:prstDash val="sysDot"/>
              </a:ln>
              <a:effectLst/>
            </p:spPr>
            <p:txBody>
              <a:bodyPr rtlCol="0" anchor="ctr"/>
              <a:lstStyle/>
              <a:p>
                <a:pPr algn="ctr" defTabSz="1218774">
                  <a:lnSpc>
                    <a:spcPct val="130000"/>
                  </a:lnSpc>
                  <a:defRPr/>
                </a:pPr>
                <a:endParaRPr lang="bg-BG" sz="2399" kern="0" dirty="0">
                  <a:solidFill>
                    <a:sysClr val="windowText" lastClr="000000"/>
                  </a:solidFill>
                  <a:ea typeface="字魂105号-简雅黑" panose="00000500000000000000" pitchFamily="2" charset="-122"/>
                  <a:cs typeface="+mn-ea"/>
                  <a:sym typeface="+mn-lt"/>
                </a:endParaRPr>
              </a:p>
            </p:txBody>
          </p:sp>
        </p:grpSp>
        <p:grpSp>
          <p:nvGrpSpPr>
            <p:cNvPr id="6" name="组合 39"/>
            <p:cNvGrpSpPr/>
            <p:nvPr/>
          </p:nvGrpSpPr>
          <p:grpSpPr>
            <a:xfrm>
              <a:off x="4621504" y="1616224"/>
              <a:ext cx="3046839" cy="942037"/>
              <a:chOff x="4621504" y="1616224"/>
              <a:chExt cx="3046839" cy="942037"/>
            </a:xfrm>
          </p:grpSpPr>
          <p:sp>
            <p:nvSpPr>
              <p:cNvPr id="47" name="Oval 74"/>
              <p:cNvSpPr/>
              <p:nvPr/>
            </p:nvSpPr>
            <p:spPr>
              <a:xfrm>
                <a:off x="6806016" y="1631321"/>
                <a:ext cx="72008" cy="72008"/>
              </a:xfrm>
              <a:prstGeom prst="ellipse">
                <a:avLst/>
              </a:prstGeom>
              <a:solidFill>
                <a:srgbClr val="3D3743"/>
              </a:solidFill>
              <a:ln w="25400" cap="flat" cmpd="sng" algn="ctr">
                <a:noFill/>
                <a:prstDash val="solid"/>
              </a:ln>
              <a:effectLst/>
            </p:spPr>
            <p:txBody>
              <a:bodyPr rtlCol="0" anchor="ctr"/>
              <a:lstStyle/>
              <a:p>
                <a:pPr algn="ctr" defTabSz="1218774">
                  <a:lnSpc>
                    <a:spcPct val="130000"/>
                  </a:lnSpc>
                  <a:defRPr/>
                </a:pPr>
                <a:endParaRPr lang="bg-BG" sz="2399" kern="0" dirty="0">
                  <a:solidFill>
                    <a:sysClr val="window" lastClr="FFFFFF"/>
                  </a:solidFill>
                  <a:ea typeface="字魂105号-简雅黑" panose="00000500000000000000" pitchFamily="2" charset="-122"/>
                  <a:cs typeface="+mn-ea"/>
                  <a:sym typeface="+mn-lt"/>
                </a:endParaRPr>
              </a:p>
            </p:txBody>
          </p:sp>
          <p:sp>
            <p:nvSpPr>
              <p:cNvPr id="48" name="Arc 80"/>
              <p:cNvSpPr/>
              <p:nvPr/>
            </p:nvSpPr>
            <p:spPr>
              <a:xfrm flipH="1">
                <a:off x="4621504" y="1616224"/>
                <a:ext cx="3046839" cy="942037"/>
              </a:xfrm>
              <a:prstGeom prst="arc">
                <a:avLst>
                  <a:gd name="adj1" fmla="val 12596661"/>
                  <a:gd name="adj2" fmla="val 20457581"/>
                </a:avLst>
              </a:prstGeom>
              <a:noFill/>
              <a:ln w="12700" cap="flat" cmpd="sng" algn="ctr">
                <a:solidFill>
                  <a:srgbClr val="3D3743"/>
                </a:solidFill>
                <a:prstDash val="sysDot"/>
              </a:ln>
              <a:effectLst/>
            </p:spPr>
            <p:txBody>
              <a:bodyPr rtlCol="0" anchor="ctr"/>
              <a:lstStyle/>
              <a:p>
                <a:pPr algn="ctr" defTabSz="1218774">
                  <a:lnSpc>
                    <a:spcPct val="130000"/>
                  </a:lnSpc>
                  <a:defRPr/>
                </a:pPr>
                <a:endParaRPr lang="bg-BG" sz="2399" kern="0" dirty="0">
                  <a:solidFill>
                    <a:sysClr val="windowText" lastClr="000000"/>
                  </a:solidFill>
                  <a:ea typeface="字魂105号-简雅黑" panose="00000500000000000000" pitchFamily="2" charset="-122"/>
                  <a:cs typeface="+mn-ea"/>
                  <a:sym typeface="+mn-lt"/>
                </a:endParaRPr>
              </a:p>
            </p:txBody>
          </p:sp>
        </p:grpSp>
        <p:grpSp>
          <p:nvGrpSpPr>
            <p:cNvPr id="7" name="组合 40"/>
            <p:cNvGrpSpPr/>
            <p:nvPr/>
          </p:nvGrpSpPr>
          <p:grpSpPr>
            <a:xfrm>
              <a:off x="4619376" y="1762024"/>
              <a:ext cx="1873213" cy="965501"/>
              <a:chOff x="4619376" y="1762024"/>
              <a:chExt cx="1873213" cy="965501"/>
            </a:xfrm>
          </p:grpSpPr>
          <p:sp>
            <p:nvSpPr>
              <p:cNvPr id="45" name="Oval 73"/>
              <p:cNvSpPr/>
              <p:nvPr/>
            </p:nvSpPr>
            <p:spPr>
              <a:xfrm>
                <a:off x="6420581" y="2261460"/>
                <a:ext cx="72008" cy="72008"/>
              </a:xfrm>
              <a:prstGeom prst="ellipse">
                <a:avLst/>
              </a:prstGeom>
              <a:solidFill>
                <a:srgbClr val="3D3743"/>
              </a:solidFill>
              <a:ln w="25400" cap="flat" cmpd="sng" algn="ctr">
                <a:noFill/>
                <a:prstDash val="solid"/>
              </a:ln>
              <a:effectLst/>
            </p:spPr>
            <p:txBody>
              <a:bodyPr rtlCol="0" anchor="ctr"/>
              <a:lstStyle/>
              <a:p>
                <a:pPr algn="ctr" defTabSz="1218774">
                  <a:lnSpc>
                    <a:spcPct val="130000"/>
                  </a:lnSpc>
                  <a:defRPr/>
                </a:pPr>
                <a:endParaRPr lang="bg-BG" sz="2399" kern="0" dirty="0">
                  <a:solidFill>
                    <a:sysClr val="window" lastClr="FFFFFF"/>
                  </a:solidFill>
                  <a:ea typeface="字魂105号-简雅黑" panose="00000500000000000000" pitchFamily="2" charset="-122"/>
                  <a:cs typeface="+mn-ea"/>
                  <a:sym typeface="+mn-lt"/>
                </a:endParaRPr>
              </a:p>
            </p:txBody>
          </p:sp>
          <p:sp>
            <p:nvSpPr>
              <p:cNvPr id="46" name="Arc 81"/>
              <p:cNvSpPr/>
              <p:nvPr/>
            </p:nvSpPr>
            <p:spPr>
              <a:xfrm rot="700111">
                <a:off x="4619376" y="1762024"/>
                <a:ext cx="1851447" cy="965501"/>
              </a:xfrm>
              <a:prstGeom prst="arc">
                <a:avLst>
                  <a:gd name="adj1" fmla="val 12596661"/>
                  <a:gd name="adj2" fmla="val 20993129"/>
                </a:avLst>
              </a:prstGeom>
              <a:noFill/>
              <a:ln w="12700" cap="flat" cmpd="sng" algn="ctr">
                <a:solidFill>
                  <a:srgbClr val="3D3743"/>
                </a:solidFill>
                <a:prstDash val="sysDot"/>
              </a:ln>
              <a:effectLst/>
            </p:spPr>
            <p:txBody>
              <a:bodyPr rtlCol="0" anchor="ctr"/>
              <a:lstStyle/>
              <a:p>
                <a:pPr algn="ctr" defTabSz="1218774">
                  <a:lnSpc>
                    <a:spcPct val="130000"/>
                  </a:lnSpc>
                  <a:defRPr/>
                </a:pPr>
                <a:endParaRPr lang="bg-BG" sz="2399" kern="0" dirty="0">
                  <a:solidFill>
                    <a:sysClr val="windowText" lastClr="000000"/>
                  </a:solidFill>
                  <a:ea typeface="字魂105号-简雅黑" panose="00000500000000000000" pitchFamily="2" charset="-122"/>
                  <a:cs typeface="+mn-ea"/>
                  <a:sym typeface="+mn-lt"/>
                </a:endParaRPr>
              </a:p>
            </p:txBody>
          </p:sp>
        </p:grpSp>
        <p:grpSp>
          <p:nvGrpSpPr>
            <p:cNvPr id="8" name="组合 41"/>
            <p:cNvGrpSpPr/>
            <p:nvPr/>
          </p:nvGrpSpPr>
          <p:grpSpPr>
            <a:xfrm>
              <a:off x="4454725" y="1748750"/>
              <a:ext cx="1347849" cy="1826310"/>
              <a:chOff x="4454725" y="1748750"/>
              <a:chExt cx="1347849" cy="1826310"/>
            </a:xfrm>
          </p:grpSpPr>
          <p:sp>
            <p:nvSpPr>
              <p:cNvPr id="43" name="Oval 72"/>
              <p:cNvSpPr/>
              <p:nvPr/>
            </p:nvSpPr>
            <p:spPr>
              <a:xfrm>
                <a:off x="5726609" y="2840360"/>
                <a:ext cx="72008" cy="72008"/>
              </a:xfrm>
              <a:prstGeom prst="ellipse">
                <a:avLst/>
              </a:prstGeom>
              <a:solidFill>
                <a:srgbClr val="3D3743"/>
              </a:solidFill>
              <a:ln w="25400" cap="flat" cmpd="sng" algn="ctr">
                <a:noFill/>
                <a:prstDash val="solid"/>
              </a:ln>
              <a:effectLst/>
            </p:spPr>
            <p:txBody>
              <a:bodyPr rtlCol="0" anchor="ctr"/>
              <a:lstStyle/>
              <a:p>
                <a:pPr algn="ctr" defTabSz="1218774">
                  <a:lnSpc>
                    <a:spcPct val="130000"/>
                  </a:lnSpc>
                  <a:defRPr/>
                </a:pPr>
                <a:endParaRPr lang="bg-BG" sz="2399" kern="0" dirty="0">
                  <a:solidFill>
                    <a:sysClr val="window" lastClr="FFFFFF"/>
                  </a:solidFill>
                  <a:ea typeface="字魂105号-简雅黑" panose="00000500000000000000" pitchFamily="2" charset="-122"/>
                  <a:cs typeface="+mn-ea"/>
                  <a:sym typeface="+mn-lt"/>
                </a:endParaRPr>
              </a:p>
            </p:txBody>
          </p:sp>
          <p:sp>
            <p:nvSpPr>
              <p:cNvPr id="44" name="Arc 82"/>
              <p:cNvSpPr/>
              <p:nvPr/>
            </p:nvSpPr>
            <p:spPr>
              <a:xfrm rot="700111">
                <a:off x="4454725" y="1748750"/>
                <a:ext cx="1347849" cy="1826310"/>
              </a:xfrm>
              <a:prstGeom prst="arc">
                <a:avLst>
                  <a:gd name="adj1" fmla="val 13745913"/>
                  <a:gd name="adj2" fmla="val 525263"/>
                </a:avLst>
              </a:prstGeom>
              <a:noFill/>
              <a:ln w="12700" cap="flat" cmpd="sng" algn="ctr">
                <a:solidFill>
                  <a:srgbClr val="3D3743"/>
                </a:solidFill>
                <a:prstDash val="sysDot"/>
              </a:ln>
              <a:effectLst/>
            </p:spPr>
            <p:txBody>
              <a:bodyPr rtlCol="0" anchor="ctr"/>
              <a:lstStyle/>
              <a:p>
                <a:pPr algn="ctr" defTabSz="1218774">
                  <a:lnSpc>
                    <a:spcPct val="130000"/>
                  </a:lnSpc>
                  <a:defRPr/>
                </a:pPr>
                <a:endParaRPr lang="bg-BG" sz="2399" kern="0" dirty="0">
                  <a:solidFill>
                    <a:sysClr val="windowText" lastClr="000000"/>
                  </a:solidFill>
                  <a:ea typeface="字魂105号-简雅黑" panose="00000500000000000000" pitchFamily="2" charset="-122"/>
                  <a:cs typeface="+mn-ea"/>
                  <a:sym typeface="+mn-lt"/>
                </a:endParaRPr>
              </a:p>
            </p:txBody>
          </p:sp>
        </p:grpSp>
      </p:grpSp>
      <p:sp>
        <p:nvSpPr>
          <p:cNvPr id="55" name="Isosceles Triangle 5"/>
          <p:cNvSpPr/>
          <p:nvPr/>
        </p:nvSpPr>
        <p:spPr>
          <a:xfrm rot="10800000">
            <a:off x="5883638" y="2537568"/>
            <a:ext cx="527804" cy="316737"/>
          </a:xfrm>
          <a:prstGeom prst="triangle">
            <a:avLst/>
          </a:prstGeom>
          <a:gradFill>
            <a:gsLst>
              <a:gs pos="0">
                <a:srgbClr val="32A8E4"/>
              </a:gs>
              <a:gs pos="87000">
                <a:srgbClr val="1959C9"/>
              </a:gs>
            </a:gsLst>
            <a:lin ang="2700000" scaled="0"/>
          </a:gradFill>
          <a:ln w="25400" cap="flat" cmpd="sng" algn="ctr">
            <a:noFill/>
            <a:prstDash val="solid"/>
          </a:ln>
          <a:effectLst/>
        </p:spPr>
        <p:txBody>
          <a:bodyPr rtlCol="0" anchor="ctr"/>
          <a:lstStyle/>
          <a:p>
            <a:pPr algn="ctr" defTabSz="1218774">
              <a:lnSpc>
                <a:spcPct val="130000"/>
              </a:lnSpc>
              <a:defRPr/>
            </a:pPr>
            <a:endParaRPr lang="bg-BG" sz="2399" kern="0" dirty="0">
              <a:solidFill>
                <a:srgbClr val="F2F2F2"/>
              </a:solidFill>
              <a:ea typeface="字魂105号-简雅黑" panose="00000500000000000000" pitchFamily="2" charset="-122"/>
              <a:cs typeface="+mn-ea"/>
              <a:sym typeface="+mn-lt"/>
            </a:endParaRPr>
          </a:p>
        </p:txBody>
      </p:sp>
      <p:sp>
        <p:nvSpPr>
          <p:cNvPr id="57" name="同心圆 56"/>
          <p:cNvSpPr/>
          <p:nvPr/>
        </p:nvSpPr>
        <p:spPr>
          <a:xfrm>
            <a:off x="1583499" y="1931348"/>
            <a:ext cx="1314688" cy="1215185"/>
          </a:xfrm>
          <a:prstGeom prst="hexagon">
            <a:avLst/>
          </a:prstGeom>
          <a:gradFill>
            <a:gsLst>
              <a:gs pos="0">
                <a:srgbClr val="32A8E4"/>
              </a:gs>
              <a:gs pos="87000">
                <a:srgbClr val="1959C9"/>
              </a:gs>
            </a:gsLst>
            <a:lin ang="2700000" scaled="0"/>
          </a:gradFill>
          <a:ln w="25400" cap="flat" cmpd="sng" algn="ctr">
            <a:noFill/>
            <a:prstDash val="solid"/>
          </a:ln>
          <a:effectLst>
            <a:outerShdw blurRad="190500" dist="63500" dir="2700000" algn="tl" rotWithShape="0">
              <a:prstClr val="black">
                <a:alpha val="20000"/>
              </a:prstClr>
            </a:outerShdw>
          </a:effectLst>
        </p:spPr>
        <p:txBody>
          <a:bodyPr rtlCol="0" anchor="ctr"/>
          <a:lstStyle/>
          <a:p>
            <a:pPr algn="ctr" defTabSz="1218774">
              <a:lnSpc>
                <a:spcPct val="130000"/>
              </a:lnSpc>
              <a:defRPr/>
            </a:pPr>
            <a:endParaRPr lang="zh-CN" altLang="en-US" sz="2399" kern="0" dirty="0">
              <a:solidFill>
                <a:sysClr val="windowText" lastClr="000000"/>
              </a:solidFill>
              <a:latin typeface="字魂105号-简雅黑" panose="00000500000000000000" pitchFamily="2" charset="-122"/>
              <a:ea typeface="字魂105号-简雅黑" panose="00000500000000000000" pitchFamily="2" charset="-122"/>
              <a:cs typeface="+mn-ea"/>
              <a:sym typeface="+mn-lt"/>
            </a:endParaRPr>
          </a:p>
        </p:txBody>
      </p:sp>
      <p:sp>
        <p:nvSpPr>
          <p:cNvPr id="60" name="同心圆 59"/>
          <p:cNvSpPr/>
          <p:nvPr/>
        </p:nvSpPr>
        <p:spPr>
          <a:xfrm>
            <a:off x="2404533" y="3192681"/>
            <a:ext cx="1314688" cy="1215185"/>
          </a:xfrm>
          <a:prstGeom prst="hexagon">
            <a:avLst/>
          </a:prstGeom>
          <a:solidFill>
            <a:schemeClr val="bg1"/>
          </a:solidFill>
          <a:ln w="25400" cap="flat" cmpd="sng" algn="ctr">
            <a:noFill/>
            <a:prstDash val="solid"/>
          </a:ln>
          <a:effectLst>
            <a:outerShdw blurRad="190500" dist="63500" dir="2700000" algn="tl" rotWithShape="0">
              <a:prstClr val="black">
                <a:alpha val="20000"/>
              </a:prstClr>
            </a:outerShdw>
          </a:effectLst>
        </p:spPr>
        <p:txBody>
          <a:bodyPr rtlCol="0" anchor="ctr"/>
          <a:lstStyle/>
          <a:p>
            <a:pPr algn="ctr" defTabSz="1218774">
              <a:lnSpc>
                <a:spcPct val="130000"/>
              </a:lnSpc>
              <a:defRPr/>
            </a:pPr>
            <a:endParaRPr lang="zh-CN" altLang="en-US" sz="2399" kern="0" dirty="0">
              <a:solidFill>
                <a:sysClr val="windowText" lastClr="000000"/>
              </a:solidFill>
              <a:latin typeface="字魂105号-简雅黑" panose="00000500000000000000" pitchFamily="2" charset="-122"/>
              <a:ea typeface="字魂105号-简雅黑" panose="00000500000000000000" pitchFamily="2" charset="-122"/>
              <a:cs typeface="+mn-ea"/>
              <a:sym typeface="+mn-lt"/>
            </a:endParaRPr>
          </a:p>
        </p:txBody>
      </p:sp>
      <p:sp>
        <p:nvSpPr>
          <p:cNvPr id="63" name="同心圆 62"/>
          <p:cNvSpPr/>
          <p:nvPr/>
        </p:nvSpPr>
        <p:spPr>
          <a:xfrm>
            <a:off x="3634860" y="4011669"/>
            <a:ext cx="1314688" cy="1215185"/>
          </a:xfrm>
          <a:prstGeom prst="hexagon">
            <a:avLst/>
          </a:prstGeom>
          <a:gradFill>
            <a:gsLst>
              <a:gs pos="0">
                <a:srgbClr val="32A8E4"/>
              </a:gs>
              <a:gs pos="87000">
                <a:srgbClr val="1959C9"/>
              </a:gs>
            </a:gsLst>
            <a:lin ang="2700000" scaled="0"/>
          </a:gradFill>
          <a:ln w="25400" cap="flat" cmpd="sng" algn="ctr">
            <a:noFill/>
            <a:prstDash val="solid"/>
          </a:ln>
          <a:effectLst>
            <a:outerShdw blurRad="190500" dist="63500" dir="2700000" algn="tl" rotWithShape="0">
              <a:prstClr val="black">
                <a:alpha val="20000"/>
              </a:prstClr>
            </a:outerShdw>
          </a:effectLst>
        </p:spPr>
        <p:txBody>
          <a:bodyPr rtlCol="0" anchor="ctr"/>
          <a:lstStyle/>
          <a:p>
            <a:pPr algn="ctr" defTabSz="1218774">
              <a:lnSpc>
                <a:spcPct val="130000"/>
              </a:lnSpc>
              <a:defRPr/>
            </a:pPr>
            <a:endParaRPr lang="zh-CN" altLang="en-US" sz="2399" kern="0" dirty="0">
              <a:solidFill>
                <a:sysClr val="windowText" lastClr="000000"/>
              </a:solidFill>
              <a:latin typeface="字魂105号-简雅黑" panose="00000500000000000000" pitchFamily="2" charset="-122"/>
              <a:ea typeface="字魂105号-简雅黑" panose="00000500000000000000" pitchFamily="2" charset="-122"/>
              <a:cs typeface="+mn-ea"/>
              <a:sym typeface="+mn-lt"/>
            </a:endParaRPr>
          </a:p>
        </p:txBody>
      </p:sp>
      <p:sp>
        <p:nvSpPr>
          <p:cNvPr id="66" name="同心圆 65"/>
          <p:cNvSpPr/>
          <p:nvPr/>
        </p:nvSpPr>
        <p:spPr>
          <a:xfrm>
            <a:off x="9296447" y="1852372"/>
            <a:ext cx="1314688" cy="1215185"/>
          </a:xfrm>
          <a:prstGeom prst="hexagon">
            <a:avLst/>
          </a:prstGeom>
          <a:gradFill>
            <a:gsLst>
              <a:gs pos="0">
                <a:srgbClr val="32A8E4"/>
              </a:gs>
              <a:gs pos="87000">
                <a:srgbClr val="1959C9"/>
              </a:gs>
            </a:gsLst>
            <a:lin ang="2700000" scaled="0"/>
          </a:gradFill>
          <a:ln w="25400" cap="flat" cmpd="sng" algn="ctr">
            <a:noFill/>
            <a:prstDash val="solid"/>
          </a:ln>
          <a:effectLst>
            <a:outerShdw blurRad="190500" dist="63500" dir="2700000" algn="tl" rotWithShape="0">
              <a:prstClr val="black">
                <a:alpha val="20000"/>
              </a:prstClr>
            </a:outerShdw>
          </a:effectLst>
        </p:spPr>
        <p:txBody>
          <a:bodyPr rtlCol="0" anchor="ctr"/>
          <a:lstStyle/>
          <a:p>
            <a:pPr algn="ctr" defTabSz="1218774">
              <a:lnSpc>
                <a:spcPct val="130000"/>
              </a:lnSpc>
              <a:defRPr/>
            </a:pPr>
            <a:endParaRPr lang="zh-CN" altLang="en-US" sz="2399" kern="0" dirty="0">
              <a:solidFill>
                <a:sysClr val="windowText" lastClr="000000"/>
              </a:solidFill>
              <a:latin typeface="字魂105号-简雅黑" panose="00000500000000000000" pitchFamily="2" charset="-122"/>
              <a:ea typeface="字魂105号-简雅黑" panose="00000500000000000000" pitchFamily="2" charset="-122"/>
              <a:cs typeface="+mn-ea"/>
              <a:sym typeface="+mn-lt"/>
            </a:endParaRPr>
          </a:p>
        </p:txBody>
      </p:sp>
      <p:sp>
        <p:nvSpPr>
          <p:cNvPr id="69" name="同心圆 68"/>
          <p:cNvSpPr/>
          <p:nvPr/>
        </p:nvSpPr>
        <p:spPr>
          <a:xfrm>
            <a:off x="8605059" y="3110809"/>
            <a:ext cx="1314688" cy="1215185"/>
          </a:xfrm>
          <a:prstGeom prst="hexagon">
            <a:avLst/>
          </a:prstGeom>
          <a:solidFill>
            <a:schemeClr val="bg1"/>
          </a:solidFill>
          <a:ln w="25400" cap="flat" cmpd="sng" algn="ctr">
            <a:noFill/>
            <a:prstDash val="solid"/>
          </a:ln>
          <a:effectLst>
            <a:outerShdw blurRad="190500" dist="63500" dir="2700000" algn="tl" rotWithShape="0">
              <a:prstClr val="black">
                <a:alpha val="20000"/>
              </a:prstClr>
            </a:outerShdw>
          </a:effectLst>
        </p:spPr>
        <p:txBody>
          <a:bodyPr rtlCol="0" anchor="ctr"/>
          <a:lstStyle/>
          <a:p>
            <a:pPr algn="ctr" defTabSz="1218774">
              <a:lnSpc>
                <a:spcPct val="130000"/>
              </a:lnSpc>
              <a:defRPr/>
            </a:pPr>
            <a:endParaRPr lang="zh-CN" altLang="en-US" sz="2399" kern="0" dirty="0">
              <a:solidFill>
                <a:sysClr val="windowText" lastClr="000000"/>
              </a:solidFill>
              <a:latin typeface="字魂105号-简雅黑" panose="00000500000000000000" pitchFamily="2" charset="-122"/>
              <a:ea typeface="字魂105号-简雅黑" panose="00000500000000000000" pitchFamily="2" charset="-122"/>
              <a:cs typeface="+mn-ea"/>
              <a:sym typeface="+mn-lt"/>
            </a:endParaRPr>
          </a:p>
        </p:txBody>
      </p:sp>
      <p:sp>
        <p:nvSpPr>
          <p:cNvPr id="72" name="同心圆 71"/>
          <p:cNvSpPr/>
          <p:nvPr/>
        </p:nvSpPr>
        <p:spPr>
          <a:xfrm>
            <a:off x="7468529" y="3961444"/>
            <a:ext cx="1314688" cy="1215185"/>
          </a:xfrm>
          <a:prstGeom prst="hexagon">
            <a:avLst/>
          </a:prstGeom>
          <a:gradFill>
            <a:gsLst>
              <a:gs pos="0">
                <a:srgbClr val="32A8E4"/>
              </a:gs>
              <a:gs pos="87000">
                <a:srgbClr val="1959C9"/>
              </a:gs>
            </a:gsLst>
            <a:lin ang="2700000" scaled="0"/>
          </a:gradFill>
          <a:ln w="25400" cap="flat" cmpd="sng" algn="ctr">
            <a:noFill/>
            <a:prstDash val="solid"/>
          </a:ln>
          <a:effectLst>
            <a:outerShdw blurRad="190500" dist="63500" dir="2700000" algn="tl" rotWithShape="0">
              <a:prstClr val="black">
                <a:alpha val="20000"/>
              </a:prstClr>
            </a:outerShdw>
          </a:effectLst>
        </p:spPr>
        <p:txBody>
          <a:bodyPr rtlCol="0" anchor="ctr"/>
          <a:lstStyle/>
          <a:p>
            <a:pPr algn="ctr" defTabSz="1218774">
              <a:lnSpc>
                <a:spcPct val="130000"/>
              </a:lnSpc>
              <a:defRPr/>
            </a:pPr>
            <a:endParaRPr lang="zh-CN" altLang="en-US" sz="2399" kern="0" dirty="0">
              <a:solidFill>
                <a:sysClr val="windowText" lastClr="000000"/>
              </a:solidFill>
              <a:latin typeface="字魂105号-简雅黑" panose="00000500000000000000" pitchFamily="2" charset="-122"/>
              <a:ea typeface="字魂105号-简雅黑" panose="00000500000000000000" pitchFamily="2" charset="-122"/>
              <a:cs typeface="+mn-ea"/>
              <a:sym typeface="+mn-lt"/>
            </a:endParaRPr>
          </a:p>
        </p:txBody>
      </p:sp>
      <p:sp>
        <p:nvSpPr>
          <p:cNvPr id="74" name="文本框 13"/>
          <p:cNvSpPr txBox="1"/>
          <p:nvPr/>
        </p:nvSpPr>
        <p:spPr>
          <a:xfrm>
            <a:off x="5065928" y="3058667"/>
            <a:ext cx="2234123" cy="1048856"/>
          </a:xfrm>
          <a:prstGeom prst="rect">
            <a:avLst/>
          </a:prstGeom>
          <a:noFill/>
        </p:spPr>
        <p:txBody>
          <a:bodyPr wrap="square" lIns="87739" tIns="43868" rIns="87739" bIns="43868" rtlCol="0">
            <a:spAutoFit/>
          </a:bodyPr>
          <a:lstStyle/>
          <a:p>
            <a:pPr algn="ctr">
              <a:lnSpc>
                <a:spcPct val="130000"/>
              </a:lnSpc>
              <a:spcBef>
                <a:spcPct val="0"/>
              </a:spcBef>
              <a:buNone/>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在此录入上述图表的综合描述说明，在此录入上述图表的综合描述说明，在此录入上述图表的综合描述说明</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rPr>
              <a:t>在</a:t>
            </a:r>
            <a:endPar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75" name="Freeform 177"/>
          <p:cNvSpPr>
            <a:spLocks noEditPoints="1"/>
          </p:cNvSpPr>
          <p:nvPr/>
        </p:nvSpPr>
        <p:spPr bwMode="auto">
          <a:xfrm>
            <a:off x="2055904" y="2354963"/>
            <a:ext cx="395048" cy="340973"/>
          </a:xfrm>
          <a:custGeom>
            <a:avLst/>
            <a:gdLst>
              <a:gd name="T0" fmla="*/ 246 w 288"/>
              <a:gd name="T1" fmla="*/ 26 h 247"/>
              <a:gd name="T2" fmla="*/ 144 w 288"/>
              <a:gd name="T3" fmla="*/ 0 h 247"/>
              <a:gd name="T4" fmla="*/ 41 w 288"/>
              <a:gd name="T5" fmla="*/ 26 h 247"/>
              <a:gd name="T6" fmla="*/ 0 w 288"/>
              <a:gd name="T7" fmla="*/ 98 h 247"/>
              <a:gd name="T8" fmla="*/ 144 w 288"/>
              <a:gd name="T9" fmla="*/ 247 h 247"/>
              <a:gd name="T10" fmla="*/ 288 w 288"/>
              <a:gd name="T11" fmla="*/ 98 h 247"/>
              <a:gd name="T12" fmla="*/ 246 w 288"/>
              <a:gd name="T13" fmla="*/ 26 h 247"/>
              <a:gd name="T14" fmla="*/ 245 w 288"/>
              <a:gd name="T15" fmla="*/ 115 h 247"/>
              <a:gd name="T16" fmla="*/ 201 w 288"/>
              <a:gd name="T17" fmla="*/ 71 h 247"/>
              <a:gd name="T18" fmla="*/ 234 w 288"/>
              <a:gd name="T19" fmla="*/ 41 h 247"/>
              <a:gd name="T20" fmla="*/ 245 w 288"/>
              <a:gd name="T21" fmla="*/ 115 h 247"/>
              <a:gd name="T22" fmla="*/ 227 w 288"/>
              <a:gd name="T23" fmla="*/ 40 h 247"/>
              <a:gd name="T24" fmla="*/ 143 w 288"/>
              <a:gd name="T25" fmla="*/ 72 h 247"/>
              <a:gd name="T26" fmla="*/ 59 w 288"/>
              <a:gd name="T27" fmla="*/ 40 h 247"/>
              <a:gd name="T28" fmla="*/ 62 w 288"/>
              <a:gd name="T29" fmla="*/ 32 h 247"/>
              <a:gd name="T30" fmla="*/ 144 w 288"/>
              <a:gd name="T31" fmla="*/ 15 h 247"/>
              <a:gd name="T32" fmla="*/ 223 w 288"/>
              <a:gd name="T33" fmla="*/ 30 h 247"/>
              <a:gd name="T34" fmla="*/ 227 w 288"/>
              <a:gd name="T35" fmla="*/ 40 h 247"/>
              <a:gd name="T36" fmla="*/ 183 w 288"/>
              <a:gd name="T37" fmla="*/ 76 h 247"/>
              <a:gd name="T38" fmla="*/ 144 w 288"/>
              <a:gd name="T39" fmla="*/ 143 h 247"/>
              <a:gd name="T40" fmla="*/ 105 w 288"/>
              <a:gd name="T41" fmla="*/ 76 h 247"/>
              <a:gd name="T42" fmla="*/ 143 w 288"/>
              <a:gd name="T43" fmla="*/ 80 h 247"/>
              <a:gd name="T44" fmla="*/ 183 w 288"/>
              <a:gd name="T45" fmla="*/ 76 h 247"/>
              <a:gd name="T46" fmla="*/ 52 w 288"/>
              <a:gd name="T47" fmla="*/ 43 h 247"/>
              <a:gd name="T48" fmla="*/ 89 w 288"/>
              <a:gd name="T49" fmla="*/ 72 h 247"/>
              <a:gd name="T50" fmla="*/ 44 w 288"/>
              <a:gd name="T51" fmla="*/ 117 h 247"/>
              <a:gd name="T52" fmla="*/ 52 w 288"/>
              <a:gd name="T53" fmla="*/ 43 h 247"/>
              <a:gd name="T54" fmla="*/ 96 w 288"/>
              <a:gd name="T55" fmla="*/ 76 h 247"/>
              <a:gd name="T56" fmla="*/ 136 w 288"/>
              <a:gd name="T57" fmla="*/ 145 h 247"/>
              <a:gd name="T58" fmla="*/ 49 w 288"/>
              <a:gd name="T59" fmla="*/ 122 h 247"/>
              <a:gd name="T60" fmla="*/ 96 w 288"/>
              <a:gd name="T61" fmla="*/ 76 h 247"/>
              <a:gd name="T62" fmla="*/ 144 w 288"/>
              <a:gd name="T63" fmla="*/ 153 h 247"/>
              <a:gd name="T64" fmla="*/ 187 w 288"/>
              <a:gd name="T65" fmla="*/ 149 h 247"/>
              <a:gd name="T66" fmla="*/ 144 w 288"/>
              <a:gd name="T67" fmla="*/ 224 h 247"/>
              <a:gd name="T68" fmla="*/ 101 w 288"/>
              <a:gd name="T69" fmla="*/ 149 h 247"/>
              <a:gd name="T70" fmla="*/ 144 w 288"/>
              <a:gd name="T71" fmla="*/ 153 h 247"/>
              <a:gd name="T72" fmla="*/ 151 w 288"/>
              <a:gd name="T73" fmla="*/ 145 h 247"/>
              <a:gd name="T74" fmla="*/ 193 w 288"/>
              <a:gd name="T75" fmla="*/ 73 h 247"/>
              <a:gd name="T76" fmla="*/ 241 w 288"/>
              <a:gd name="T77" fmla="*/ 121 h 247"/>
              <a:gd name="T78" fmla="*/ 151 w 288"/>
              <a:gd name="T79" fmla="*/ 145 h 247"/>
              <a:gd name="T80" fmla="*/ 273 w 288"/>
              <a:gd name="T81" fmla="*/ 94 h 247"/>
              <a:gd name="T82" fmla="*/ 253 w 288"/>
              <a:gd name="T83" fmla="*/ 113 h 247"/>
              <a:gd name="T84" fmla="*/ 242 w 288"/>
              <a:gd name="T85" fmla="*/ 41 h 247"/>
              <a:gd name="T86" fmla="*/ 273 w 288"/>
              <a:gd name="T87" fmla="*/ 94 h 247"/>
              <a:gd name="T88" fmla="*/ 44 w 288"/>
              <a:gd name="T89" fmla="*/ 42 h 247"/>
              <a:gd name="T90" fmla="*/ 36 w 288"/>
              <a:gd name="T91" fmla="*/ 114 h 247"/>
              <a:gd name="T92" fmla="*/ 15 w 288"/>
              <a:gd name="T93" fmla="*/ 93 h 247"/>
              <a:gd name="T94" fmla="*/ 44 w 288"/>
              <a:gd name="T95" fmla="*/ 42 h 247"/>
              <a:gd name="T96" fmla="*/ 47 w 288"/>
              <a:gd name="T97" fmla="*/ 130 h 247"/>
              <a:gd name="T98" fmla="*/ 91 w 288"/>
              <a:gd name="T99" fmla="*/ 147 h 247"/>
              <a:gd name="T100" fmla="*/ 127 w 288"/>
              <a:gd name="T101" fmla="*/ 209 h 247"/>
              <a:gd name="T102" fmla="*/ 47 w 288"/>
              <a:gd name="T103" fmla="*/ 130 h 247"/>
              <a:gd name="T104" fmla="*/ 161 w 288"/>
              <a:gd name="T105" fmla="*/ 209 h 247"/>
              <a:gd name="T106" fmla="*/ 197 w 288"/>
              <a:gd name="T107" fmla="*/ 147 h 247"/>
              <a:gd name="T108" fmla="*/ 241 w 288"/>
              <a:gd name="T109" fmla="*/ 130 h 247"/>
              <a:gd name="T110" fmla="*/ 161 w 288"/>
              <a:gd name="T111" fmla="*/ 20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8" h="247">
                <a:moveTo>
                  <a:pt x="246" y="26"/>
                </a:moveTo>
                <a:cubicBezTo>
                  <a:pt x="219" y="12"/>
                  <a:pt x="212" y="0"/>
                  <a:pt x="144" y="0"/>
                </a:cubicBezTo>
                <a:cubicBezTo>
                  <a:pt x="76" y="0"/>
                  <a:pt x="68" y="12"/>
                  <a:pt x="41" y="26"/>
                </a:cubicBezTo>
                <a:cubicBezTo>
                  <a:pt x="11" y="43"/>
                  <a:pt x="0" y="75"/>
                  <a:pt x="0" y="98"/>
                </a:cubicBezTo>
                <a:cubicBezTo>
                  <a:pt x="0" y="110"/>
                  <a:pt x="144" y="247"/>
                  <a:pt x="144" y="247"/>
                </a:cubicBezTo>
                <a:cubicBezTo>
                  <a:pt x="144" y="247"/>
                  <a:pt x="288" y="110"/>
                  <a:pt x="288" y="98"/>
                </a:cubicBezTo>
                <a:cubicBezTo>
                  <a:pt x="288" y="76"/>
                  <a:pt x="277" y="43"/>
                  <a:pt x="246" y="26"/>
                </a:cubicBezTo>
                <a:close/>
                <a:moveTo>
                  <a:pt x="245" y="115"/>
                </a:moveTo>
                <a:cubicBezTo>
                  <a:pt x="201" y="71"/>
                  <a:pt x="201" y="71"/>
                  <a:pt x="201" y="71"/>
                </a:cubicBezTo>
                <a:cubicBezTo>
                  <a:pt x="221" y="64"/>
                  <a:pt x="233" y="53"/>
                  <a:pt x="234" y="41"/>
                </a:cubicBezTo>
                <a:lnTo>
                  <a:pt x="245" y="115"/>
                </a:lnTo>
                <a:close/>
                <a:moveTo>
                  <a:pt x="227" y="40"/>
                </a:moveTo>
                <a:cubicBezTo>
                  <a:pt x="227" y="55"/>
                  <a:pt x="193" y="72"/>
                  <a:pt x="143" y="72"/>
                </a:cubicBezTo>
                <a:cubicBezTo>
                  <a:pt x="93" y="72"/>
                  <a:pt x="59" y="55"/>
                  <a:pt x="59" y="40"/>
                </a:cubicBezTo>
                <a:cubicBezTo>
                  <a:pt x="59" y="37"/>
                  <a:pt x="60" y="34"/>
                  <a:pt x="62" y="32"/>
                </a:cubicBezTo>
                <a:cubicBezTo>
                  <a:pt x="79" y="21"/>
                  <a:pt x="92" y="15"/>
                  <a:pt x="144" y="15"/>
                </a:cubicBezTo>
                <a:cubicBezTo>
                  <a:pt x="193" y="15"/>
                  <a:pt x="207" y="21"/>
                  <a:pt x="223" y="30"/>
                </a:cubicBezTo>
                <a:cubicBezTo>
                  <a:pt x="225" y="33"/>
                  <a:pt x="227" y="36"/>
                  <a:pt x="227" y="40"/>
                </a:cubicBezTo>
                <a:close/>
                <a:moveTo>
                  <a:pt x="183" y="76"/>
                </a:moveTo>
                <a:cubicBezTo>
                  <a:pt x="144" y="143"/>
                  <a:pt x="144" y="143"/>
                  <a:pt x="144" y="143"/>
                </a:cubicBezTo>
                <a:cubicBezTo>
                  <a:pt x="105" y="76"/>
                  <a:pt x="105" y="76"/>
                  <a:pt x="105" y="76"/>
                </a:cubicBezTo>
                <a:cubicBezTo>
                  <a:pt x="117" y="78"/>
                  <a:pt x="129" y="80"/>
                  <a:pt x="143" y="80"/>
                </a:cubicBezTo>
                <a:cubicBezTo>
                  <a:pt x="158" y="80"/>
                  <a:pt x="171" y="78"/>
                  <a:pt x="183" y="76"/>
                </a:cubicBezTo>
                <a:close/>
                <a:moveTo>
                  <a:pt x="52" y="43"/>
                </a:moveTo>
                <a:cubicBezTo>
                  <a:pt x="54" y="55"/>
                  <a:pt x="68" y="65"/>
                  <a:pt x="89" y="72"/>
                </a:cubicBezTo>
                <a:cubicBezTo>
                  <a:pt x="44" y="117"/>
                  <a:pt x="44" y="117"/>
                  <a:pt x="44" y="117"/>
                </a:cubicBezTo>
                <a:lnTo>
                  <a:pt x="52" y="43"/>
                </a:lnTo>
                <a:close/>
                <a:moveTo>
                  <a:pt x="96" y="76"/>
                </a:moveTo>
                <a:cubicBezTo>
                  <a:pt x="136" y="145"/>
                  <a:pt x="136" y="145"/>
                  <a:pt x="136" y="145"/>
                </a:cubicBezTo>
                <a:cubicBezTo>
                  <a:pt x="97" y="144"/>
                  <a:pt x="69" y="134"/>
                  <a:pt x="49" y="122"/>
                </a:cubicBezTo>
                <a:lnTo>
                  <a:pt x="96" y="76"/>
                </a:lnTo>
                <a:close/>
                <a:moveTo>
                  <a:pt x="144" y="153"/>
                </a:moveTo>
                <a:cubicBezTo>
                  <a:pt x="160" y="153"/>
                  <a:pt x="174" y="152"/>
                  <a:pt x="187" y="149"/>
                </a:cubicBezTo>
                <a:cubicBezTo>
                  <a:pt x="144" y="224"/>
                  <a:pt x="144" y="224"/>
                  <a:pt x="144" y="224"/>
                </a:cubicBezTo>
                <a:cubicBezTo>
                  <a:pt x="101" y="149"/>
                  <a:pt x="101" y="149"/>
                  <a:pt x="101" y="149"/>
                </a:cubicBezTo>
                <a:cubicBezTo>
                  <a:pt x="114" y="152"/>
                  <a:pt x="128" y="153"/>
                  <a:pt x="144" y="153"/>
                </a:cubicBezTo>
                <a:close/>
                <a:moveTo>
                  <a:pt x="151" y="145"/>
                </a:moveTo>
                <a:cubicBezTo>
                  <a:pt x="193" y="73"/>
                  <a:pt x="193" y="73"/>
                  <a:pt x="193" y="73"/>
                </a:cubicBezTo>
                <a:cubicBezTo>
                  <a:pt x="241" y="121"/>
                  <a:pt x="241" y="121"/>
                  <a:pt x="241" y="121"/>
                </a:cubicBezTo>
                <a:cubicBezTo>
                  <a:pt x="221" y="133"/>
                  <a:pt x="192" y="144"/>
                  <a:pt x="151" y="145"/>
                </a:cubicBezTo>
                <a:close/>
                <a:moveTo>
                  <a:pt x="273" y="94"/>
                </a:moveTo>
                <a:cubicBezTo>
                  <a:pt x="269" y="98"/>
                  <a:pt x="262" y="105"/>
                  <a:pt x="253" y="113"/>
                </a:cubicBezTo>
                <a:cubicBezTo>
                  <a:pt x="242" y="41"/>
                  <a:pt x="242" y="41"/>
                  <a:pt x="242" y="41"/>
                </a:cubicBezTo>
                <a:cubicBezTo>
                  <a:pt x="264" y="55"/>
                  <a:pt x="271" y="78"/>
                  <a:pt x="273" y="94"/>
                </a:cubicBezTo>
                <a:close/>
                <a:moveTo>
                  <a:pt x="44" y="42"/>
                </a:moveTo>
                <a:cubicBezTo>
                  <a:pt x="36" y="114"/>
                  <a:pt x="36" y="114"/>
                  <a:pt x="36" y="114"/>
                </a:cubicBezTo>
                <a:cubicBezTo>
                  <a:pt x="26" y="106"/>
                  <a:pt x="19" y="98"/>
                  <a:pt x="15" y="93"/>
                </a:cubicBezTo>
                <a:cubicBezTo>
                  <a:pt x="16" y="76"/>
                  <a:pt x="26" y="55"/>
                  <a:pt x="44" y="42"/>
                </a:cubicBezTo>
                <a:close/>
                <a:moveTo>
                  <a:pt x="47" y="130"/>
                </a:moveTo>
                <a:cubicBezTo>
                  <a:pt x="59" y="137"/>
                  <a:pt x="73" y="143"/>
                  <a:pt x="91" y="147"/>
                </a:cubicBezTo>
                <a:cubicBezTo>
                  <a:pt x="127" y="209"/>
                  <a:pt x="127" y="209"/>
                  <a:pt x="127" y="209"/>
                </a:cubicBezTo>
                <a:cubicBezTo>
                  <a:pt x="97" y="180"/>
                  <a:pt x="68" y="152"/>
                  <a:pt x="47" y="130"/>
                </a:cubicBezTo>
                <a:close/>
                <a:moveTo>
                  <a:pt x="161" y="209"/>
                </a:moveTo>
                <a:cubicBezTo>
                  <a:pt x="197" y="147"/>
                  <a:pt x="197" y="147"/>
                  <a:pt x="197" y="147"/>
                </a:cubicBezTo>
                <a:cubicBezTo>
                  <a:pt x="215" y="143"/>
                  <a:pt x="230" y="137"/>
                  <a:pt x="241" y="130"/>
                </a:cubicBezTo>
                <a:cubicBezTo>
                  <a:pt x="220" y="152"/>
                  <a:pt x="191" y="180"/>
                  <a:pt x="161" y="209"/>
                </a:cubicBezTo>
                <a:close/>
              </a:path>
            </a:pathLst>
          </a:custGeom>
          <a:solidFill>
            <a:schemeClr val="bg1"/>
          </a:solidFill>
          <a:ln>
            <a:noFill/>
          </a:ln>
          <a:extLst/>
        </p:spPr>
        <p:txBody>
          <a:bodyPr vert="horz" wrap="square" lIns="91179" tIns="45589" rIns="91179" bIns="45589"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grpSp>
        <p:nvGrpSpPr>
          <p:cNvPr id="38" name="组合 75"/>
          <p:cNvGrpSpPr/>
          <p:nvPr/>
        </p:nvGrpSpPr>
        <p:grpSpPr>
          <a:xfrm>
            <a:off x="2889216" y="3596373"/>
            <a:ext cx="333243" cy="333407"/>
            <a:chOff x="4699046" y="3950523"/>
            <a:chExt cx="250052" cy="250132"/>
          </a:xfrm>
          <a:solidFill>
            <a:srgbClr val="303135"/>
          </a:solidFill>
        </p:grpSpPr>
        <p:sp>
          <p:nvSpPr>
            <p:cNvPr id="77" name="Freeform 816"/>
            <p:cNvSpPr>
              <a:spLocks/>
            </p:cNvSpPr>
            <p:nvPr/>
          </p:nvSpPr>
          <p:spPr bwMode="auto">
            <a:xfrm>
              <a:off x="4737131" y="4110140"/>
              <a:ext cx="79786" cy="90515"/>
            </a:xfrm>
            <a:custGeom>
              <a:avLst/>
              <a:gdLst>
                <a:gd name="T0" fmla="*/ 0 w 92"/>
                <a:gd name="T1" fmla="*/ 0 h 104"/>
                <a:gd name="T2" fmla="*/ 18 w 92"/>
                <a:gd name="T3" fmla="*/ 24 h 104"/>
                <a:gd name="T4" fmla="*/ 18 w 92"/>
                <a:gd name="T5" fmla="*/ 89 h 104"/>
                <a:gd name="T6" fmla="*/ 33 w 92"/>
                <a:gd name="T7" fmla="*/ 104 h 104"/>
                <a:gd name="T8" fmla="*/ 76 w 92"/>
                <a:gd name="T9" fmla="*/ 104 h 104"/>
                <a:gd name="T10" fmla="*/ 92 w 92"/>
                <a:gd name="T11" fmla="*/ 89 h 104"/>
                <a:gd name="T12" fmla="*/ 74 w 92"/>
                <a:gd name="T13" fmla="*/ 24 h 104"/>
                <a:gd name="T14" fmla="*/ 84 w 92"/>
                <a:gd name="T15" fmla="*/ 9 h 104"/>
                <a:gd name="T16" fmla="*/ 22 w 92"/>
                <a:gd name="T17" fmla="*/ 2 h 104"/>
                <a:gd name="T18" fmla="*/ 0 w 92"/>
                <a:gd name="T1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04">
                  <a:moveTo>
                    <a:pt x="0" y="0"/>
                  </a:moveTo>
                  <a:cubicBezTo>
                    <a:pt x="18" y="24"/>
                    <a:pt x="18" y="24"/>
                    <a:pt x="18" y="24"/>
                  </a:cubicBezTo>
                  <a:cubicBezTo>
                    <a:pt x="18" y="89"/>
                    <a:pt x="18" y="89"/>
                    <a:pt x="18" y="89"/>
                  </a:cubicBezTo>
                  <a:cubicBezTo>
                    <a:pt x="18" y="97"/>
                    <a:pt x="25" y="104"/>
                    <a:pt x="33" y="104"/>
                  </a:cubicBezTo>
                  <a:cubicBezTo>
                    <a:pt x="76" y="104"/>
                    <a:pt x="76" y="104"/>
                    <a:pt x="76" y="104"/>
                  </a:cubicBezTo>
                  <a:cubicBezTo>
                    <a:pt x="85" y="104"/>
                    <a:pt x="92" y="97"/>
                    <a:pt x="92" y="89"/>
                  </a:cubicBezTo>
                  <a:cubicBezTo>
                    <a:pt x="74" y="24"/>
                    <a:pt x="74" y="24"/>
                    <a:pt x="74" y="24"/>
                  </a:cubicBezTo>
                  <a:cubicBezTo>
                    <a:pt x="84" y="9"/>
                    <a:pt x="84" y="9"/>
                    <a:pt x="84" y="9"/>
                  </a:cubicBezTo>
                  <a:cubicBezTo>
                    <a:pt x="62" y="5"/>
                    <a:pt x="40" y="2"/>
                    <a:pt x="22" y="2"/>
                  </a:cubicBezTo>
                  <a:cubicBezTo>
                    <a:pt x="14" y="2"/>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179" tIns="45589" rIns="91179" bIns="45589"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78" name="Freeform 817"/>
            <p:cNvSpPr>
              <a:spLocks/>
            </p:cNvSpPr>
            <p:nvPr/>
          </p:nvSpPr>
          <p:spPr bwMode="auto">
            <a:xfrm>
              <a:off x="4777618" y="3950523"/>
              <a:ext cx="171480" cy="190559"/>
            </a:xfrm>
            <a:custGeom>
              <a:avLst/>
              <a:gdLst>
                <a:gd name="T0" fmla="*/ 0 w 198"/>
                <a:gd name="T1" fmla="*/ 160 h 219"/>
                <a:gd name="T2" fmla="*/ 198 w 198"/>
                <a:gd name="T3" fmla="*/ 219 h 219"/>
                <a:gd name="T4" fmla="*/ 198 w 198"/>
                <a:gd name="T5" fmla="*/ 0 h 219"/>
                <a:gd name="T6" fmla="*/ 0 w 198"/>
                <a:gd name="T7" fmla="*/ 59 h 219"/>
                <a:gd name="T8" fmla="*/ 0 w 198"/>
                <a:gd name="T9" fmla="*/ 160 h 219"/>
              </a:gdLst>
              <a:ahLst/>
              <a:cxnLst>
                <a:cxn ang="0">
                  <a:pos x="T0" y="T1"/>
                </a:cxn>
                <a:cxn ang="0">
                  <a:pos x="T2" y="T3"/>
                </a:cxn>
                <a:cxn ang="0">
                  <a:pos x="T4" y="T5"/>
                </a:cxn>
                <a:cxn ang="0">
                  <a:pos x="T6" y="T7"/>
                </a:cxn>
                <a:cxn ang="0">
                  <a:pos x="T8" y="T9"/>
                </a:cxn>
              </a:cxnLst>
              <a:rect l="0" t="0" r="r" b="b"/>
              <a:pathLst>
                <a:path w="198" h="219">
                  <a:moveTo>
                    <a:pt x="0" y="160"/>
                  </a:moveTo>
                  <a:cubicBezTo>
                    <a:pt x="78" y="168"/>
                    <a:pt x="185" y="207"/>
                    <a:pt x="198" y="219"/>
                  </a:cubicBezTo>
                  <a:cubicBezTo>
                    <a:pt x="198" y="0"/>
                    <a:pt x="198" y="0"/>
                    <a:pt x="198" y="0"/>
                  </a:cubicBezTo>
                  <a:cubicBezTo>
                    <a:pt x="182" y="14"/>
                    <a:pt x="77" y="52"/>
                    <a:pt x="0" y="59"/>
                  </a:cubicBezTo>
                  <a:lnTo>
                    <a:pt x="0" y="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179" tIns="45589" rIns="91179" bIns="45589"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79" name="Freeform 818"/>
            <p:cNvSpPr>
              <a:spLocks/>
            </p:cNvSpPr>
            <p:nvPr/>
          </p:nvSpPr>
          <p:spPr bwMode="auto">
            <a:xfrm>
              <a:off x="4699046" y="4002950"/>
              <a:ext cx="50015" cy="85751"/>
            </a:xfrm>
            <a:custGeom>
              <a:avLst/>
              <a:gdLst>
                <a:gd name="T0" fmla="*/ 57 w 57"/>
                <a:gd name="T1" fmla="*/ 98 h 98"/>
                <a:gd name="T2" fmla="*/ 57 w 57"/>
                <a:gd name="T3" fmla="*/ 0 h 98"/>
                <a:gd name="T4" fmla="*/ 0 w 57"/>
                <a:gd name="T5" fmla="*/ 49 h 98"/>
                <a:gd name="T6" fmla="*/ 57 w 57"/>
                <a:gd name="T7" fmla="*/ 98 h 98"/>
              </a:gdLst>
              <a:ahLst/>
              <a:cxnLst>
                <a:cxn ang="0">
                  <a:pos x="T0" y="T1"/>
                </a:cxn>
                <a:cxn ang="0">
                  <a:pos x="T2" y="T3"/>
                </a:cxn>
                <a:cxn ang="0">
                  <a:pos x="T4" y="T5"/>
                </a:cxn>
                <a:cxn ang="0">
                  <a:pos x="T6" y="T7"/>
                </a:cxn>
              </a:cxnLst>
              <a:rect l="0" t="0" r="r" b="b"/>
              <a:pathLst>
                <a:path w="57" h="98">
                  <a:moveTo>
                    <a:pt x="57" y="98"/>
                  </a:moveTo>
                  <a:cubicBezTo>
                    <a:pt x="57" y="0"/>
                    <a:pt x="57" y="0"/>
                    <a:pt x="57" y="0"/>
                  </a:cubicBezTo>
                  <a:cubicBezTo>
                    <a:pt x="11" y="3"/>
                    <a:pt x="0" y="31"/>
                    <a:pt x="0" y="49"/>
                  </a:cubicBezTo>
                  <a:cubicBezTo>
                    <a:pt x="0" y="68"/>
                    <a:pt x="10" y="94"/>
                    <a:pt x="5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179" tIns="45589" rIns="91179" bIns="45589"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grpSp>
      <p:grpSp>
        <p:nvGrpSpPr>
          <p:cNvPr id="39" name="组合 79"/>
          <p:cNvGrpSpPr/>
          <p:nvPr/>
        </p:nvGrpSpPr>
        <p:grpSpPr>
          <a:xfrm>
            <a:off x="9036223" y="3497352"/>
            <a:ext cx="467093" cy="442099"/>
            <a:chOff x="6703195" y="942077"/>
            <a:chExt cx="265554" cy="251300"/>
          </a:xfrm>
          <a:solidFill>
            <a:srgbClr val="303135"/>
          </a:solidFill>
        </p:grpSpPr>
        <p:sp>
          <p:nvSpPr>
            <p:cNvPr id="81" name="Freeform 695"/>
            <p:cNvSpPr>
              <a:spLocks noEditPoints="1"/>
            </p:cNvSpPr>
            <p:nvPr/>
          </p:nvSpPr>
          <p:spPr bwMode="auto">
            <a:xfrm>
              <a:off x="6850880" y="1088568"/>
              <a:ext cx="103603" cy="104807"/>
            </a:xfrm>
            <a:custGeom>
              <a:avLst/>
              <a:gdLst>
                <a:gd name="T0" fmla="*/ 0 w 119"/>
                <a:gd name="T1" fmla="*/ 40 h 121"/>
                <a:gd name="T2" fmla="*/ 46 w 119"/>
                <a:gd name="T3" fmla="*/ 85 h 121"/>
                <a:gd name="T4" fmla="*/ 70 w 119"/>
                <a:gd name="T5" fmla="*/ 118 h 121"/>
                <a:gd name="T6" fmla="*/ 83 w 119"/>
                <a:gd name="T7" fmla="*/ 121 h 121"/>
                <a:gd name="T8" fmla="*/ 119 w 119"/>
                <a:gd name="T9" fmla="*/ 85 h 121"/>
                <a:gd name="T10" fmla="*/ 116 w 119"/>
                <a:gd name="T11" fmla="*/ 72 h 121"/>
                <a:gd name="T12" fmla="*/ 83 w 119"/>
                <a:gd name="T13" fmla="*/ 48 h 121"/>
                <a:gd name="T14" fmla="*/ 35 w 119"/>
                <a:gd name="T15" fmla="*/ 0 h 121"/>
                <a:gd name="T16" fmla="*/ 1 w 119"/>
                <a:gd name="T17" fmla="*/ 34 h 121"/>
                <a:gd name="T18" fmla="*/ 0 w 119"/>
                <a:gd name="T19" fmla="*/ 40 h 121"/>
                <a:gd name="T20" fmla="*/ 80 w 119"/>
                <a:gd name="T21" fmla="*/ 67 h 121"/>
                <a:gd name="T22" fmla="*/ 95 w 119"/>
                <a:gd name="T23" fmla="*/ 82 h 121"/>
                <a:gd name="T24" fmla="*/ 80 w 119"/>
                <a:gd name="T25" fmla="*/ 97 h 121"/>
                <a:gd name="T26" fmla="*/ 65 w 119"/>
                <a:gd name="T27" fmla="*/ 82 h 121"/>
                <a:gd name="T28" fmla="*/ 80 w 119"/>
                <a:gd name="T29" fmla="*/ 67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121">
                  <a:moveTo>
                    <a:pt x="0" y="40"/>
                  </a:moveTo>
                  <a:cubicBezTo>
                    <a:pt x="46" y="85"/>
                    <a:pt x="46" y="85"/>
                    <a:pt x="46" y="85"/>
                  </a:cubicBezTo>
                  <a:cubicBezTo>
                    <a:pt x="70" y="118"/>
                    <a:pt x="70" y="118"/>
                    <a:pt x="70" y="118"/>
                  </a:cubicBezTo>
                  <a:cubicBezTo>
                    <a:pt x="83" y="121"/>
                    <a:pt x="83" y="121"/>
                    <a:pt x="83" y="121"/>
                  </a:cubicBezTo>
                  <a:cubicBezTo>
                    <a:pt x="119" y="85"/>
                    <a:pt x="119" y="85"/>
                    <a:pt x="119" y="85"/>
                  </a:cubicBezTo>
                  <a:cubicBezTo>
                    <a:pt x="116" y="72"/>
                    <a:pt x="116" y="72"/>
                    <a:pt x="116" y="72"/>
                  </a:cubicBezTo>
                  <a:cubicBezTo>
                    <a:pt x="83" y="48"/>
                    <a:pt x="83" y="48"/>
                    <a:pt x="83" y="48"/>
                  </a:cubicBezTo>
                  <a:cubicBezTo>
                    <a:pt x="35" y="0"/>
                    <a:pt x="35" y="0"/>
                    <a:pt x="35" y="0"/>
                  </a:cubicBezTo>
                  <a:cubicBezTo>
                    <a:pt x="1" y="34"/>
                    <a:pt x="1" y="34"/>
                    <a:pt x="1" y="34"/>
                  </a:cubicBezTo>
                  <a:cubicBezTo>
                    <a:pt x="1" y="36"/>
                    <a:pt x="1" y="38"/>
                    <a:pt x="0" y="40"/>
                  </a:cubicBezTo>
                  <a:close/>
                  <a:moveTo>
                    <a:pt x="80" y="67"/>
                  </a:moveTo>
                  <a:cubicBezTo>
                    <a:pt x="88" y="67"/>
                    <a:pt x="95" y="73"/>
                    <a:pt x="95" y="82"/>
                  </a:cubicBezTo>
                  <a:cubicBezTo>
                    <a:pt x="95" y="90"/>
                    <a:pt x="88" y="97"/>
                    <a:pt x="80" y="97"/>
                  </a:cubicBezTo>
                  <a:cubicBezTo>
                    <a:pt x="71" y="97"/>
                    <a:pt x="65" y="90"/>
                    <a:pt x="65" y="82"/>
                  </a:cubicBezTo>
                  <a:cubicBezTo>
                    <a:pt x="65" y="73"/>
                    <a:pt x="71" y="67"/>
                    <a:pt x="80"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179" tIns="45589" rIns="91179" bIns="45589"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82" name="Freeform 696"/>
            <p:cNvSpPr>
              <a:spLocks/>
            </p:cNvSpPr>
            <p:nvPr/>
          </p:nvSpPr>
          <p:spPr bwMode="auto">
            <a:xfrm>
              <a:off x="6703195" y="942099"/>
              <a:ext cx="130991" cy="129819"/>
            </a:xfrm>
            <a:custGeom>
              <a:avLst/>
              <a:gdLst>
                <a:gd name="T0" fmla="*/ 151 w 151"/>
                <a:gd name="T1" fmla="*/ 114 h 149"/>
                <a:gd name="T2" fmla="*/ 124 w 151"/>
                <a:gd name="T3" fmla="*/ 87 h 149"/>
                <a:gd name="T4" fmla="*/ 130 w 151"/>
                <a:gd name="T5" fmla="*/ 67 h 149"/>
                <a:gd name="T6" fmla="*/ 62 w 151"/>
                <a:gd name="T7" fmla="*/ 0 h 149"/>
                <a:gd name="T8" fmla="*/ 56 w 151"/>
                <a:gd name="T9" fmla="*/ 6 h 149"/>
                <a:gd name="T10" fmla="*/ 82 w 151"/>
                <a:gd name="T11" fmla="*/ 46 h 149"/>
                <a:gd name="T12" fmla="*/ 46 w 151"/>
                <a:gd name="T13" fmla="*/ 81 h 149"/>
                <a:gd name="T14" fmla="*/ 6 w 151"/>
                <a:gd name="T15" fmla="*/ 56 h 149"/>
                <a:gd name="T16" fmla="*/ 0 w 151"/>
                <a:gd name="T17" fmla="*/ 62 h 149"/>
                <a:gd name="T18" fmla="*/ 67 w 151"/>
                <a:gd name="T19" fmla="*/ 130 h 149"/>
                <a:gd name="T20" fmla="*/ 87 w 151"/>
                <a:gd name="T21" fmla="*/ 124 h 149"/>
                <a:gd name="T22" fmla="*/ 111 w 151"/>
                <a:gd name="T23" fmla="*/ 149 h 149"/>
                <a:gd name="T24" fmla="*/ 117 w 151"/>
                <a:gd name="T25" fmla="*/ 148 h 149"/>
                <a:gd name="T26" fmla="*/ 151 w 151"/>
                <a:gd name="T27" fmla="*/ 1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1" h="149">
                  <a:moveTo>
                    <a:pt x="151" y="114"/>
                  </a:moveTo>
                  <a:cubicBezTo>
                    <a:pt x="124" y="87"/>
                    <a:pt x="124" y="87"/>
                    <a:pt x="124" y="87"/>
                  </a:cubicBezTo>
                  <a:cubicBezTo>
                    <a:pt x="128" y="80"/>
                    <a:pt x="130" y="74"/>
                    <a:pt x="130" y="67"/>
                  </a:cubicBezTo>
                  <a:cubicBezTo>
                    <a:pt x="130" y="33"/>
                    <a:pt x="97" y="0"/>
                    <a:pt x="62" y="0"/>
                  </a:cubicBezTo>
                  <a:cubicBezTo>
                    <a:pt x="62" y="0"/>
                    <a:pt x="58" y="4"/>
                    <a:pt x="56" y="6"/>
                  </a:cubicBezTo>
                  <a:cubicBezTo>
                    <a:pt x="84" y="34"/>
                    <a:pt x="82" y="29"/>
                    <a:pt x="82" y="46"/>
                  </a:cubicBezTo>
                  <a:cubicBezTo>
                    <a:pt x="82" y="60"/>
                    <a:pt x="60" y="81"/>
                    <a:pt x="46" y="81"/>
                  </a:cubicBezTo>
                  <a:cubicBezTo>
                    <a:pt x="29" y="81"/>
                    <a:pt x="34" y="84"/>
                    <a:pt x="6" y="56"/>
                  </a:cubicBezTo>
                  <a:cubicBezTo>
                    <a:pt x="4" y="58"/>
                    <a:pt x="0" y="62"/>
                    <a:pt x="0" y="62"/>
                  </a:cubicBezTo>
                  <a:cubicBezTo>
                    <a:pt x="1" y="97"/>
                    <a:pt x="33" y="130"/>
                    <a:pt x="67" y="130"/>
                  </a:cubicBezTo>
                  <a:cubicBezTo>
                    <a:pt x="74" y="130"/>
                    <a:pt x="80" y="128"/>
                    <a:pt x="87" y="124"/>
                  </a:cubicBezTo>
                  <a:cubicBezTo>
                    <a:pt x="111" y="149"/>
                    <a:pt x="111" y="149"/>
                    <a:pt x="111" y="149"/>
                  </a:cubicBezTo>
                  <a:cubicBezTo>
                    <a:pt x="113" y="148"/>
                    <a:pt x="115" y="148"/>
                    <a:pt x="117" y="148"/>
                  </a:cubicBezTo>
                  <a:lnTo>
                    <a:pt x="151" y="1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179" tIns="45589" rIns="91179" bIns="45589"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83" name="Freeform 697"/>
            <p:cNvSpPr>
              <a:spLocks/>
            </p:cNvSpPr>
            <p:nvPr/>
          </p:nvSpPr>
          <p:spPr bwMode="auto">
            <a:xfrm>
              <a:off x="6719865" y="942077"/>
              <a:ext cx="248884" cy="251300"/>
            </a:xfrm>
            <a:custGeom>
              <a:avLst/>
              <a:gdLst>
                <a:gd name="T0" fmla="*/ 240 w 285"/>
                <a:gd name="T1" fmla="*/ 172 h 289"/>
                <a:gd name="T2" fmla="*/ 259 w 285"/>
                <a:gd name="T3" fmla="*/ 190 h 289"/>
                <a:gd name="T4" fmla="*/ 254 w 285"/>
                <a:gd name="T5" fmla="*/ 86 h 289"/>
                <a:gd name="T6" fmla="*/ 213 w 285"/>
                <a:gd name="T7" fmla="*/ 45 h 289"/>
                <a:gd name="T8" fmla="*/ 200 w 285"/>
                <a:gd name="T9" fmla="*/ 42 h 289"/>
                <a:gd name="T10" fmla="*/ 191 w 285"/>
                <a:gd name="T11" fmla="*/ 26 h 289"/>
                <a:gd name="T12" fmla="*/ 178 w 285"/>
                <a:gd name="T13" fmla="*/ 9 h 289"/>
                <a:gd name="T14" fmla="*/ 177 w 285"/>
                <a:gd name="T15" fmla="*/ 7 h 289"/>
                <a:gd name="T16" fmla="*/ 167 w 285"/>
                <a:gd name="T17" fmla="*/ 0 h 289"/>
                <a:gd name="T18" fmla="*/ 159 w 285"/>
                <a:gd name="T19" fmla="*/ 6 h 289"/>
                <a:gd name="T20" fmla="*/ 133 w 285"/>
                <a:gd name="T21" fmla="*/ 31 h 289"/>
                <a:gd name="T22" fmla="*/ 134 w 285"/>
                <a:gd name="T23" fmla="*/ 49 h 289"/>
                <a:gd name="T24" fmla="*/ 136 w 285"/>
                <a:gd name="T25" fmla="*/ 51 h 289"/>
                <a:gd name="T26" fmla="*/ 155 w 285"/>
                <a:gd name="T27" fmla="*/ 64 h 289"/>
                <a:gd name="T28" fmla="*/ 156 w 285"/>
                <a:gd name="T29" fmla="*/ 64 h 289"/>
                <a:gd name="T30" fmla="*/ 177 w 285"/>
                <a:gd name="T31" fmla="*/ 77 h 289"/>
                <a:gd name="T32" fmla="*/ 171 w 285"/>
                <a:gd name="T33" fmla="*/ 102 h 289"/>
                <a:gd name="T34" fmla="*/ 104 w 285"/>
                <a:gd name="T35" fmla="*/ 169 h 289"/>
                <a:gd name="T36" fmla="*/ 98 w 285"/>
                <a:gd name="T37" fmla="*/ 168 h 289"/>
                <a:gd name="T38" fmla="*/ 88 w 285"/>
                <a:gd name="T39" fmla="*/ 172 h 289"/>
                <a:gd name="T40" fmla="*/ 86 w 285"/>
                <a:gd name="T41" fmla="*/ 174 h 289"/>
                <a:gd name="T42" fmla="*/ 16 w 285"/>
                <a:gd name="T43" fmla="*/ 244 h 289"/>
                <a:gd name="T44" fmla="*/ 14 w 285"/>
                <a:gd name="T45" fmla="*/ 246 h 289"/>
                <a:gd name="T46" fmla="*/ 43 w 285"/>
                <a:gd name="T47" fmla="*/ 289 h 289"/>
                <a:gd name="T48" fmla="*/ 53 w 285"/>
                <a:gd name="T49" fmla="*/ 285 h 289"/>
                <a:gd name="T50" fmla="*/ 55 w 285"/>
                <a:gd name="T51" fmla="*/ 283 h 289"/>
                <a:gd name="T52" fmla="*/ 125 w 285"/>
                <a:gd name="T53" fmla="*/ 213 h 289"/>
                <a:gd name="T54" fmla="*/ 127 w 285"/>
                <a:gd name="T55" fmla="*/ 211 h 289"/>
                <a:gd name="T56" fmla="*/ 130 w 285"/>
                <a:gd name="T57" fmla="*/ 195 h 289"/>
                <a:gd name="T58" fmla="*/ 205 w 285"/>
                <a:gd name="T59" fmla="*/ 120 h 289"/>
                <a:gd name="T60" fmla="*/ 217 w 285"/>
                <a:gd name="T61" fmla="*/ 112 h 289"/>
                <a:gd name="T62" fmla="*/ 218 w 285"/>
                <a:gd name="T63" fmla="*/ 112 h 289"/>
                <a:gd name="T64" fmla="*/ 240 w 285"/>
                <a:gd name="T65" fmla="*/ 1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5" h="289">
                  <a:moveTo>
                    <a:pt x="240" y="172"/>
                  </a:moveTo>
                  <a:cubicBezTo>
                    <a:pt x="259" y="190"/>
                    <a:pt x="259" y="190"/>
                    <a:pt x="259" y="190"/>
                  </a:cubicBezTo>
                  <a:cubicBezTo>
                    <a:pt x="259" y="190"/>
                    <a:pt x="285" y="117"/>
                    <a:pt x="254" y="86"/>
                  </a:cubicBezTo>
                  <a:cubicBezTo>
                    <a:pt x="242" y="74"/>
                    <a:pt x="226" y="58"/>
                    <a:pt x="213" y="45"/>
                  </a:cubicBezTo>
                  <a:cubicBezTo>
                    <a:pt x="210" y="42"/>
                    <a:pt x="202" y="44"/>
                    <a:pt x="200" y="42"/>
                  </a:cubicBezTo>
                  <a:cubicBezTo>
                    <a:pt x="194" y="34"/>
                    <a:pt x="192" y="27"/>
                    <a:pt x="191" y="26"/>
                  </a:cubicBezTo>
                  <a:cubicBezTo>
                    <a:pt x="190" y="20"/>
                    <a:pt x="184" y="14"/>
                    <a:pt x="178" y="9"/>
                  </a:cubicBezTo>
                  <a:cubicBezTo>
                    <a:pt x="177" y="7"/>
                    <a:pt x="177" y="7"/>
                    <a:pt x="177" y="7"/>
                  </a:cubicBezTo>
                  <a:cubicBezTo>
                    <a:pt x="172" y="2"/>
                    <a:pt x="170" y="0"/>
                    <a:pt x="167" y="0"/>
                  </a:cubicBezTo>
                  <a:cubicBezTo>
                    <a:pt x="165" y="0"/>
                    <a:pt x="163" y="2"/>
                    <a:pt x="159" y="6"/>
                  </a:cubicBezTo>
                  <a:cubicBezTo>
                    <a:pt x="133" y="31"/>
                    <a:pt x="133" y="31"/>
                    <a:pt x="133" y="31"/>
                  </a:cubicBezTo>
                  <a:cubicBezTo>
                    <a:pt x="124" y="40"/>
                    <a:pt x="126" y="41"/>
                    <a:pt x="134" y="49"/>
                  </a:cubicBezTo>
                  <a:cubicBezTo>
                    <a:pt x="136" y="51"/>
                    <a:pt x="136" y="51"/>
                    <a:pt x="136" y="51"/>
                  </a:cubicBezTo>
                  <a:cubicBezTo>
                    <a:pt x="142" y="57"/>
                    <a:pt x="149" y="64"/>
                    <a:pt x="155" y="64"/>
                  </a:cubicBezTo>
                  <a:cubicBezTo>
                    <a:pt x="156" y="64"/>
                    <a:pt x="156" y="64"/>
                    <a:pt x="156" y="64"/>
                  </a:cubicBezTo>
                  <a:cubicBezTo>
                    <a:pt x="161" y="65"/>
                    <a:pt x="172" y="68"/>
                    <a:pt x="177" y="77"/>
                  </a:cubicBezTo>
                  <a:cubicBezTo>
                    <a:pt x="182" y="89"/>
                    <a:pt x="174" y="97"/>
                    <a:pt x="171" y="102"/>
                  </a:cubicBezTo>
                  <a:cubicBezTo>
                    <a:pt x="104" y="169"/>
                    <a:pt x="104" y="169"/>
                    <a:pt x="104" y="169"/>
                  </a:cubicBezTo>
                  <a:cubicBezTo>
                    <a:pt x="102" y="168"/>
                    <a:pt x="100" y="168"/>
                    <a:pt x="98" y="168"/>
                  </a:cubicBezTo>
                  <a:cubicBezTo>
                    <a:pt x="94" y="168"/>
                    <a:pt x="91" y="169"/>
                    <a:pt x="88" y="172"/>
                  </a:cubicBezTo>
                  <a:cubicBezTo>
                    <a:pt x="87" y="172"/>
                    <a:pt x="87" y="173"/>
                    <a:pt x="86" y="174"/>
                  </a:cubicBezTo>
                  <a:cubicBezTo>
                    <a:pt x="86" y="174"/>
                    <a:pt x="30" y="229"/>
                    <a:pt x="16" y="244"/>
                  </a:cubicBezTo>
                  <a:cubicBezTo>
                    <a:pt x="15" y="245"/>
                    <a:pt x="14" y="245"/>
                    <a:pt x="14" y="246"/>
                  </a:cubicBezTo>
                  <a:cubicBezTo>
                    <a:pt x="0" y="259"/>
                    <a:pt x="25" y="289"/>
                    <a:pt x="43" y="289"/>
                  </a:cubicBezTo>
                  <a:cubicBezTo>
                    <a:pt x="47" y="289"/>
                    <a:pt x="50" y="288"/>
                    <a:pt x="53" y="285"/>
                  </a:cubicBezTo>
                  <a:cubicBezTo>
                    <a:pt x="54" y="285"/>
                    <a:pt x="54" y="284"/>
                    <a:pt x="55" y="283"/>
                  </a:cubicBezTo>
                  <a:cubicBezTo>
                    <a:pt x="70" y="268"/>
                    <a:pt x="125" y="213"/>
                    <a:pt x="125" y="213"/>
                  </a:cubicBezTo>
                  <a:cubicBezTo>
                    <a:pt x="126" y="212"/>
                    <a:pt x="127" y="212"/>
                    <a:pt x="127" y="211"/>
                  </a:cubicBezTo>
                  <a:cubicBezTo>
                    <a:pt x="131" y="207"/>
                    <a:pt x="132" y="201"/>
                    <a:pt x="130" y="195"/>
                  </a:cubicBezTo>
                  <a:cubicBezTo>
                    <a:pt x="205" y="120"/>
                    <a:pt x="205" y="120"/>
                    <a:pt x="205" y="120"/>
                  </a:cubicBezTo>
                  <a:cubicBezTo>
                    <a:pt x="210" y="116"/>
                    <a:pt x="215" y="112"/>
                    <a:pt x="217" y="112"/>
                  </a:cubicBezTo>
                  <a:cubicBezTo>
                    <a:pt x="218" y="112"/>
                    <a:pt x="218" y="112"/>
                    <a:pt x="218" y="112"/>
                  </a:cubicBezTo>
                  <a:cubicBezTo>
                    <a:pt x="246" y="128"/>
                    <a:pt x="240" y="172"/>
                    <a:pt x="240" y="1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179" tIns="45589" rIns="91179" bIns="45589"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grpSp>
      <p:sp>
        <p:nvSpPr>
          <p:cNvPr id="84" name="Freeform 881"/>
          <p:cNvSpPr>
            <a:spLocks noEditPoints="1"/>
          </p:cNvSpPr>
          <p:nvPr/>
        </p:nvSpPr>
        <p:spPr bwMode="auto">
          <a:xfrm>
            <a:off x="7916345" y="4325997"/>
            <a:ext cx="353761" cy="491881"/>
          </a:xfrm>
          <a:custGeom>
            <a:avLst/>
            <a:gdLst>
              <a:gd name="T0" fmla="*/ 112 w 124"/>
              <a:gd name="T1" fmla="*/ 76 h 172"/>
              <a:gd name="T2" fmla="*/ 92 w 124"/>
              <a:gd name="T3" fmla="*/ 39 h 172"/>
              <a:gd name="T4" fmla="*/ 92 w 124"/>
              <a:gd name="T5" fmla="*/ 6 h 172"/>
              <a:gd name="T6" fmla="*/ 59 w 124"/>
              <a:gd name="T7" fmla="*/ 6 h 172"/>
              <a:gd name="T8" fmla="*/ 7 w 124"/>
              <a:gd name="T9" fmla="*/ 58 h 172"/>
              <a:gd name="T10" fmla="*/ 7 w 124"/>
              <a:gd name="T11" fmla="*/ 91 h 172"/>
              <a:gd name="T12" fmla="*/ 32 w 124"/>
              <a:gd name="T13" fmla="*/ 133 h 172"/>
              <a:gd name="T14" fmla="*/ 32 w 124"/>
              <a:gd name="T15" fmla="*/ 166 h 172"/>
              <a:gd name="T16" fmla="*/ 49 w 124"/>
              <a:gd name="T17" fmla="*/ 172 h 172"/>
              <a:gd name="T18" fmla="*/ 65 w 124"/>
              <a:gd name="T19" fmla="*/ 166 h 172"/>
              <a:gd name="T20" fmla="*/ 124 w 124"/>
              <a:gd name="T21" fmla="*/ 97 h 172"/>
              <a:gd name="T22" fmla="*/ 67 w 124"/>
              <a:gd name="T23" fmla="*/ 14 h 172"/>
              <a:gd name="T24" fmla="*/ 84 w 124"/>
              <a:gd name="T25" fmla="*/ 14 h 172"/>
              <a:gd name="T26" fmla="*/ 84 w 124"/>
              <a:gd name="T27" fmla="*/ 31 h 172"/>
              <a:gd name="T28" fmla="*/ 46 w 124"/>
              <a:gd name="T29" fmla="*/ 69 h 172"/>
              <a:gd name="T30" fmla="*/ 29 w 124"/>
              <a:gd name="T31" fmla="*/ 52 h 172"/>
              <a:gd name="T32" fmla="*/ 57 w 124"/>
              <a:gd name="T33" fmla="*/ 158 h 172"/>
              <a:gd name="T34" fmla="*/ 40 w 124"/>
              <a:gd name="T35" fmla="*/ 158 h 172"/>
              <a:gd name="T36" fmla="*/ 40 w 124"/>
              <a:gd name="T37" fmla="*/ 141 h 172"/>
              <a:gd name="T38" fmla="*/ 52 w 124"/>
              <a:gd name="T39" fmla="*/ 136 h 172"/>
              <a:gd name="T40" fmla="*/ 60 w 124"/>
              <a:gd name="T41" fmla="*/ 149 h 172"/>
              <a:gd name="T42" fmla="*/ 109 w 124"/>
              <a:gd name="T43" fmla="*/ 106 h 172"/>
              <a:gd name="T44" fmla="*/ 65 w 124"/>
              <a:gd name="T45" fmla="*/ 133 h 172"/>
              <a:gd name="T46" fmla="*/ 15 w 124"/>
              <a:gd name="T47" fmla="*/ 83 h 172"/>
              <a:gd name="T48" fmla="*/ 15 w 124"/>
              <a:gd name="T49" fmla="*/ 66 h 172"/>
              <a:gd name="T50" fmla="*/ 32 w 124"/>
              <a:gd name="T51" fmla="*/ 66 h 172"/>
              <a:gd name="T52" fmla="*/ 32 w 124"/>
              <a:gd name="T53" fmla="*/ 83 h 172"/>
              <a:gd name="T54" fmla="*/ 75 w 124"/>
              <a:gd name="T55" fmla="*/ 55 h 172"/>
              <a:gd name="T56" fmla="*/ 109 w 124"/>
              <a:gd name="T57" fmla="*/ 89 h 172"/>
              <a:gd name="T58" fmla="*/ 109 w 124"/>
              <a:gd name="T59" fmla="*/ 106 h 172"/>
              <a:gd name="T60" fmla="*/ 43 w 124"/>
              <a:gd name="T61" fmla="*/ 95 h 172"/>
              <a:gd name="T62" fmla="*/ 81 w 124"/>
              <a:gd name="T63" fmla="*/ 73 h 172"/>
              <a:gd name="T64" fmla="*/ 85 w 124"/>
              <a:gd name="T65" fmla="*/ 77 h 172"/>
              <a:gd name="T66" fmla="*/ 63 w 124"/>
              <a:gd name="T67" fmla="*/ 115 h 172"/>
              <a:gd name="T68" fmla="*/ 85 w 124"/>
              <a:gd name="T69" fmla="*/ 77 h 172"/>
              <a:gd name="T70" fmla="*/ 75 w 124"/>
              <a:gd name="T71" fmla="*/ 126 h 172"/>
              <a:gd name="T72" fmla="*/ 96 w 124"/>
              <a:gd name="T73" fmla="*/ 8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4" h="172">
                <a:moveTo>
                  <a:pt x="117" y="81"/>
                </a:moveTo>
                <a:cubicBezTo>
                  <a:pt x="112" y="76"/>
                  <a:pt x="112" y="76"/>
                  <a:pt x="112" y="76"/>
                </a:cubicBezTo>
                <a:cubicBezTo>
                  <a:pt x="83" y="47"/>
                  <a:pt x="83" y="47"/>
                  <a:pt x="83" y="47"/>
                </a:cubicBezTo>
                <a:cubicBezTo>
                  <a:pt x="92" y="39"/>
                  <a:pt x="92" y="39"/>
                  <a:pt x="92" y="39"/>
                </a:cubicBezTo>
                <a:cubicBezTo>
                  <a:pt x="96" y="34"/>
                  <a:pt x="98" y="28"/>
                  <a:pt x="98" y="23"/>
                </a:cubicBezTo>
                <a:cubicBezTo>
                  <a:pt x="98" y="17"/>
                  <a:pt x="96" y="11"/>
                  <a:pt x="92" y="6"/>
                </a:cubicBezTo>
                <a:cubicBezTo>
                  <a:pt x="87" y="2"/>
                  <a:pt x="81" y="0"/>
                  <a:pt x="75" y="0"/>
                </a:cubicBezTo>
                <a:cubicBezTo>
                  <a:pt x="69" y="0"/>
                  <a:pt x="64" y="2"/>
                  <a:pt x="59" y="6"/>
                </a:cubicBezTo>
                <a:cubicBezTo>
                  <a:pt x="9" y="57"/>
                  <a:pt x="9" y="57"/>
                  <a:pt x="9" y="57"/>
                </a:cubicBezTo>
                <a:cubicBezTo>
                  <a:pt x="8" y="57"/>
                  <a:pt x="8" y="58"/>
                  <a:pt x="7" y="58"/>
                </a:cubicBezTo>
                <a:cubicBezTo>
                  <a:pt x="3" y="63"/>
                  <a:pt x="0" y="69"/>
                  <a:pt x="0" y="75"/>
                </a:cubicBezTo>
                <a:cubicBezTo>
                  <a:pt x="0" y="81"/>
                  <a:pt x="3" y="86"/>
                  <a:pt x="7" y="91"/>
                </a:cubicBezTo>
                <a:cubicBezTo>
                  <a:pt x="41" y="125"/>
                  <a:pt x="41" y="125"/>
                  <a:pt x="41" y="125"/>
                </a:cubicBezTo>
                <a:cubicBezTo>
                  <a:pt x="32" y="133"/>
                  <a:pt x="32" y="133"/>
                  <a:pt x="32" y="133"/>
                </a:cubicBezTo>
                <a:cubicBezTo>
                  <a:pt x="28" y="138"/>
                  <a:pt x="26" y="144"/>
                  <a:pt x="26" y="149"/>
                </a:cubicBezTo>
                <a:cubicBezTo>
                  <a:pt x="26" y="155"/>
                  <a:pt x="28" y="161"/>
                  <a:pt x="32" y="166"/>
                </a:cubicBezTo>
                <a:cubicBezTo>
                  <a:pt x="37" y="170"/>
                  <a:pt x="43" y="172"/>
                  <a:pt x="49" y="172"/>
                </a:cubicBezTo>
                <a:cubicBezTo>
                  <a:pt x="49" y="172"/>
                  <a:pt x="49" y="172"/>
                  <a:pt x="49" y="172"/>
                </a:cubicBezTo>
                <a:cubicBezTo>
                  <a:pt x="55" y="172"/>
                  <a:pt x="60" y="170"/>
                  <a:pt x="65" y="166"/>
                </a:cubicBezTo>
                <a:cubicBezTo>
                  <a:pt x="65" y="166"/>
                  <a:pt x="65" y="166"/>
                  <a:pt x="65" y="166"/>
                </a:cubicBezTo>
                <a:cubicBezTo>
                  <a:pt x="117" y="114"/>
                  <a:pt x="117" y="114"/>
                  <a:pt x="117" y="114"/>
                </a:cubicBezTo>
                <a:cubicBezTo>
                  <a:pt x="121" y="109"/>
                  <a:pt x="124" y="103"/>
                  <a:pt x="124" y="97"/>
                </a:cubicBezTo>
                <a:cubicBezTo>
                  <a:pt x="124" y="91"/>
                  <a:pt x="121" y="85"/>
                  <a:pt x="117" y="81"/>
                </a:cubicBezTo>
                <a:close/>
                <a:moveTo>
                  <a:pt x="67" y="14"/>
                </a:moveTo>
                <a:cubicBezTo>
                  <a:pt x="69" y="12"/>
                  <a:pt x="72" y="11"/>
                  <a:pt x="75" y="11"/>
                </a:cubicBezTo>
                <a:cubicBezTo>
                  <a:pt x="78" y="11"/>
                  <a:pt x="81" y="12"/>
                  <a:pt x="84" y="14"/>
                </a:cubicBezTo>
                <a:cubicBezTo>
                  <a:pt x="86" y="17"/>
                  <a:pt x="87" y="20"/>
                  <a:pt x="87" y="23"/>
                </a:cubicBezTo>
                <a:cubicBezTo>
                  <a:pt x="87" y="26"/>
                  <a:pt x="86" y="29"/>
                  <a:pt x="84" y="31"/>
                </a:cubicBezTo>
                <a:cubicBezTo>
                  <a:pt x="80" y="34"/>
                  <a:pt x="80" y="34"/>
                  <a:pt x="80" y="34"/>
                </a:cubicBezTo>
                <a:cubicBezTo>
                  <a:pt x="46" y="69"/>
                  <a:pt x="46" y="69"/>
                  <a:pt x="46" y="69"/>
                </a:cubicBezTo>
                <a:cubicBezTo>
                  <a:pt x="45" y="65"/>
                  <a:pt x="43" y="62"/>
                  <a:pt x="39" y="58"/>
                </a:cubicBezTo>
                <a:cubicBezTo>
                  <a:pt x="36" y="55"/>
                  <a:pt x="33" y="53"/>
                  <a:pt x="29" y="52"/>
                </a:cubicBezTo>
                <a:lnTo>
                  <a:pt x="67" y="14"/>
                </a:lnTo>
                <a:close/>
                <a:moveTo>
                  <a:pt x="57" y="158"/>
                </a:moveTo>
                <a:cubicBezTo>
                  <a:pt x="55" y="160"/>
                  <a:pt x="52" y="161"/>
                  <a:pt x="49" y="161"/>
                </a:cubicBezTo>
                <a:cubicBezTo>
                  <a:pt x="46" y="161"/>
                  <a:pt x="43" y="160"/>
                  <a:pt x="40" y="158"/>
                </a:cubicBezTo>
                <a:cubicBezTo>
                  <a:pt x="38" y="155"/>
                  <a:pt x="37" y="152"/>
                  <a:pt x="37" y="149"/>
                </a:cubicBezTo>
                <a:cubicBezTo>
                  <a:pt x="37" y="146"/>
                  <a:pt x="38" y="143"/>
                  <a:pt x="40" y="141"/>
                </a:cubicBezTo>
                <a:cubicBezTo>
                  <a:pt x="49" y="133"/>
                  <a:pt x="49" y="133"/>
                  <a:pt x="49" y="133"/>
                </a:cubicBezTo>
                <a:cubicBezTo>
                  <a:pt x="52" y="136"/>
                  <a:pt x="52" y="136"/>
                  <a:pt x="52" y="136"/>
                </a:cubicBezTo>
                <a:cubicBezTo>
                  <a:pt x="57" y="141"/>
                  <a:pt x="57" y="141"/>
                  <a:pt x="57" y="141"/>
                </a:cubicBezTo>
                <a:cubicBezTo>
                  <a:pt x="59" y="143"/>
                  <a:pt x="60" y="146"/>
                  <a:pt x="60" y="149"/>
                </a:cubicBezTo>
                <a:cubicBezTo>
                  <a:pt x="60" y="152"/>
                  <a:pt x="59" y="155"/>
                  <a:pt x="57" y="158"/>
                </a:cubicBezTo>
                <a:close/>
                <a:moveTo>
                  <a:pt x="109" y="106"/>
                </a:moveTo>
                <a:cubicBezTo>
                  <a:pt x="71" y="144"/>
                  <a:pt x="71" y="144"/>
                  <a:pt x="71" y="144"/>
                </a:cubicBezTo>
                <a:cubicBezTo>
                  <a:pt x="70" y="140"/>
                  <a:pt x="68" y="136"/>
                  <a:pt x="65" y="133"/>
                </a:cubicBezTo>
                <a:cubicBezTo>
                  <a:pt x="60" y="128"/>
                  <a:pt x="60" y="128"/>
                  <a:pt x="60" y="128"/>
                </a:cubicBezTo>
                <a:cubicBezTo>
                  <a:pt x="15" y="83"/>
                  <a:pt x="15" y="83"/>
                  <a:pt x="15" y="83"/>
                </a:cubicBezTo>
                <a:cubicBezTo>
                  <a:pt x="13" y="81"/>
                  <a:pt x="11" y="78"/>
                  <a:pt x="11" y="75"/>
                </a:cubicBezTo>
                <a:cubicBezTo>
                  <a:pt x="11" y="72"/>
                  <a:pt x="13" y="69"/>
                  <a:pt x="15" y="66"/>
                </a:cubicBezTo>
                <a:cubicBezTo>
                  <a:pt x="17" y="64"/>
                  <a:pt x="20" y="63"/>
                  <a:pt x="23" y="63"/>
                </a:cubicBezTo>
                <a:cubicBezTo>
                  <a:pt x="26" y="63"/>
                  <a:pt x="29" y="64"/>
                  <a:pt x="32" y="66"/>
                </a:cubicBezTo>
                <a:cubicBezTo>
                  <a:pt x="34" y="69"/>
                  <a:pt x="35" y="72"/>
                  <a:pt x="35" y="75"/>
                </a:cubicBezTo>
                <a:cubicBezTo>
                  <a:pt x="35" y="78"/>
                  <a:pt x="34" y="81"/>
                  <a:pt x="32" y="83"/>
                </a:cubicBezTo>
                <a:cubicBezTo>
                  <a:pt x="39" y="91"/>
                  <a:pt x="39" y="91"/>
                  <a:pt x="39" y="91"/>
                </a:cubicBezTo>
                <a:cubicBezTo>
                  <a:pt x="75" y="55"/>
                  <a:pt x="75" y="55"/>
                  <a:pt x="75" y="55"/>
                </a:cubicBezTo>
                <a:cubicBezTo>
                  <a:pt x="104" y="84"/>
                  <a:pt x="104" y="84"/>
                  <a:pt x="104" y="84"/>
                </a:cubicBezTo>
                <a:cubicBezTo>
                  <a:pt x="109" y="89"/>
                  <a:pt x="109" y="89"/>
                  <a:pt x="109" y="89"/>
                </a:cubicBezTo>
                <a:cubicBezTo>
                  <a:pt x="111" y="91"/>
                  <a:pt x="113" y="94"/>
                  <a:pt x="113" y="97"/>
                </a:cubicBezTo>
                <a:cubicBezTo>
                  <a:pt x="113" y="100"/>
                  <a:pt x="111" y="103"/>
                  <a:pt x="109" y="106"/>
                </a:cubicBezTo>
                <a:close/>
                <a:moveTo>
                  <a:pt x="73" y="65"/>
                </a:moveTo>
                <a:cubicBezTo>
                  <a:pt x="43" y="95"/>
                  <a:pt x="43" y="95"/>
                  <a:pt x="43" y="95"/>
                </a:cubicBezTo>
                <a:cubicBezTo>
                  <a:pt x="51" y="103"/>
                  <a:pt x="51" y="103"/>
                  <a:pt x="51" y="103"/>
                </a:cubicBezTo>
                <a:cubicBezTo>
                  <a:pt x="81" y="73"/>
                  <a:pt x="81" y="73"/>
                  <a:pt x="81" y="73"/>
                </a:cubicBezTo>
                <a:lnTo>
                  <a:pt x="73" y="65"/>
                </a:lnTo>
                <a:close/>
                <a:moveTo>
                  <a:pt x="85" y="77"/>
                </a:moveTo>
                <a:cubicBezTo>
                  <a:pt x="55" y="107"/>
                  <a:pt x="55" y="107"/>
                  <a:pt x="55" y="107"/>
                </a:cubicBezTo>
                <a:cubicBezTo>
                  <a:pt x="63" y="115"/>
                  <a:pt x="63" y="115"/>
                  <a:pt x="63" y="115"/>
                </a:cubicBezTo>
                <a:cubicBezTo>
                  <a:pt x="92" y="85"/>
                  <a:pt x="92" y="85"/>
                  <a:pt x="92" y="85"/>
                </a:cubicBezTo>
                <a:lnTo>
                  <a:pt x="85" y="77"/>
                </a:lnTo>
                <a:close/>
                <a:moveTo>
                  <a:pt x="67" y="119"/>
                </a:moveTo>
                <a:cubicBezTo>
                  <a:pt x="75" y="126"/>
                  <a:pt x="75" y="126"/>
                  <a:pt x="75" y="126"/>
                </a:cubicBezTo>
                <a:cubicBezTo>
                  <a:pt x="104" y="97"/>
                  <a:pt x="104" y="97"/>
                  <a:pt x="104" y="97"/>
                </a:cubicBezTo>
                <a:cubicBezTo>
                  <a:pt x="96" y="89"/>
                  <a:pt x="96" y="89"/>
                  <a:pt x="96" y="89"/>
                </a:cubicBezTo>
                <a:lnTo>
                  <a:pt x="67" y="119"/>
                </a:lnTo>
                <a:close/>
              </a:path>
            </a:pathLst>
          </a:custGeom>
          <a:solidFill>
            <a:schemeClr val="bg1"/>
          </a:solidFill>
          <a:ln>
            <a:noFill/>
          </a:ln>
          <a:extLst/>
        </p:spPr>
        <p:txBody>
          <a:bodyPr vert="horz" wrap="square" lIns="91179" tIns="45589" rIns="91179" bIns="45589"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85" name="Freeform 803"/>
          <p:cNvSpPr>
            <a:spLocks/>
          </p:cNvSpPr>
          <p:nvPr/>
        </p:nvSpPr>
        <p:spPr bwMode="auto">
          <a:xfrm>
            <a:off x="9722879" y="2166193"/>
            <a:ext cx="445951" cy="423863"/>
          </a:xfrm>
          <a:custGeom>
            <a:avLst/>
            <a:gdLst>
              <a:gd name="T0" fmla="*/ 174 w 174"/>
              <a:gd name="T1" fmla="*/ 139 h 166"/>
              <a:gd name="T2" fmla="*/ 153 w 174"/>
              <a:gd name="T3" fmla="*/ 126 h 166"/>
              <a:gd name="T4" fmla="*/ 126 w 174"/>
              <a:gd name="T5" fmla="*/ 115 h 166"/>
              <a:gd name="T6" fmla="*/ 118 w 174"/>
              <a:gd name="T7" fmla="*/ 112 h 166"/>
              <a:gd name="T8" fmla="*/ 111 w 174"/>
              <a:gd name="T9" fmla="*/ 100 h 166"/>
              <a:gd name="T10" fmla="*/ 106 w 174"/>
              <a:gd name="T11" fmla="*/ 100 h 166"/>
              <a:gd name="T12" fmla="*/ 111 w 174"/>
              <a:gd name="T13" fmla="*/ 90 h 166"/>
              <a:gd name="T14" fmla="*/ 113 w 174"/>
              <a:gd name="T15" fmla="*/ 79 h 166"/>
              <a:gd name="T16" fmla="*/ 118 w 174"/>
              <a:gd name="T17" fmla="*/ 74 h 166"/>
              <a:gd name="T18" fmla="*/ 121 w 174"/>
              <a:gd name="T19" fmla="*/ 67 h 166"/>
              <a:gd name="T20" fmla="*/ 120 w 174"/>
              <a:gd name="T21" fmla="*/ 54 h 166"/>
              <a:gd name="T22" fmla="*/ 118 w 174"/>
              <a:gd name="T23" fmla="*/ 49 h 166"/>
              <a:gd name="T24" fmla="*/ 119 w 174"/>
              <a:gd name="T25" fmla="*/ 32 h 166"/>
              <a:gd name="T26" fmla="*/ 118 w 174"/>
              <a:gd name="T27" fmla="*/ 20 h 166"/>
              <a:gd name="T28" fmla="*/ 113 w 174"/>
              <a:gd name="T29" fmla="*/ 13 h 166"/>
              <a:gd name="T30" fmla="*/ 108 w 174"/>
              <a:gd name="T31" fmla="*/ 12 h 166"/>
              <a:gd name="T32" fmla="*/ 104 w 174"/>
              <a:gd name="T33" fmla="*/ 9 h 166"/>
              <a:gd name="T34" fmla="*/ 67 w 174"/>
              <a:gd name="T35" fmla="*/ 9 h 166"/>
              <a:gd name="T36" fmla="*/ 54 w 174"/>
              <a:gd name="T37" fmla="*/ 48 h 166"/>
              <a:gd name="T38" fmla="*/ 52 w 174"/>
              <a:gd name="T39" fmla="*/ 57 h 166"/>
              <a:gd name="T40" fmla="*/ 57 w 174"/>
              <a:gd name="T41" fmla="*/ 76 h 166"/>
              <a:gd name="T42" fmla="*/ 60 w 174"/>
              <a:gd name="T43" fmla="*/ 77 h 166"/>
              <a:gd name="T44" fmla="*/ 62 w 174"/>
              <a:gd name="T45" fmla="*/ 91 h 166"/>
              <a:gd name="T46" fmla="*/ 67 w 174"/>
              <a:gd name="T47" fmla="*/ 99 h 166"/>
              <a:gd name="T48" fmla="*/ 63 w 174"/>
              <a:gd name="T49" fmla="*/ 100 h 166"/>
              <a:gd name="T50" fmla="*/ 56 w 174"/>
              <a:gd name="T51" fmla="*/ 112 h 166"/>
              <a:gd name="T52" fmla="*/ 48 w 174"/>
              <a:gd name="T53" fmla="*/ 115 h 166"/>
              <a:gd name="T54" fmla="*/ 21 w 174"/>
              <a:gd name="T55" fmla="*/ 126 h 166"/>
              <a:gd name="T56" fmla="*/ 0 w 174"/>
              <a:gd name="T57" fmla="*/ 139 h 166"/>
              <a:gd name="T58" fmla="*/ 0 w 174"/>
              <a:gd name="T59" fmla="*/ 166 h 166"/>
              <a:gd name="T60" fmla="*/ 76 w 174"/>
              <a:gd name="T61" fmla="*/ 166 h 166"/>
              <a:gd name="T62" fmla="*/ 82 w 174"/>
              <a:gd name="T63" fmla="*/ 127 h 166"/>
              <a:gd name="T64" fmla="*/ 77 w 174"/>
              <a:gd name="T65" fmla="*/ 117 h 166"/>
              <a:gd name="T66" fmla="*/ 88 w 174"/>
              <a:gd name="T67" fmla="*/ 112 h 166"/>
              <a:gd name="T68" fmla="*/ 97 w 174"/>
              <a:gd name="T69" fmla="*/ 117 h 166"/>
              <a:gd name="T70" fmla="*/ 92 w 174"/>
              <a:gd name="T71" fmla="*/ 128 h 166"/>
              <a:gd name="T72" fmla="*/ 101 w 174"/>
              <a:gd name="T73" fmla="*/ 166 h 166"/>
              <a:gd name="T74" fmla="*/ 174 w 174"/>
              <a:gd name="T75" fmla="*/ 166 h 166"/>
              <a:gd name="T76" fmla="*/ 174 w 174"/>
              <a:gd name="T77" fmla="*/ 139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4" h="166">
                <a:moveTo>
                  <a:pt x="174" y="139"/>
                </a:moveTo>
                <a:cubicBezTo>
                  <a:pt x="171" y="131"/>
                  <a:pt x="161" y="129"/>
                  <a:pt x="153" y="126"/>
                </a:cubicBezTo>
                <a:cubicBezTo>
                  <a:pt x="144" y="122"/>
                  <a:pt x="135" y="118"/>
                  <a:pt x="126" y="115"/>
                </a:cubicBezTo>
                <a:cubicBezTo>
                  <a:pt x="123" y="114"/>
                  <a:pt x="121" y="113"/>
                  <a:pt x="118" y="112"/>
                </a:cubicBezTo>
                <a:cubicBezTo>
                  <a:pt x="115" y="110"/>
                  <a:pt x="113" y="104"/>
                  <a:pt x="111" y="100"/>
                </a:cubicBezTo>
                <a:cubicBezTo>
                  <a:pt x="109" y="100"/>
                  <a:pt x="108" y="100"/>
                  <a:pt x="106" y="100"/>
                </a:cubicBezTo>
                <a:cubicBezTo>
                  <a:pt x="106" y="94"/>
                  <a:pt x="110" y="94"/>
                  <a:pt x="111" y="90"/>
                </a:cubicBezTo>
                <a:cubicBezTo>
                  <a:pt x="112" y="86"/>
                  <a:pt x="111" y="82"/>
                  <a:pt x="113" y="79"/>
                </a:cubicBezTo>
                <a:cubicBezTo>
                  <a:pt x="114" y="76"/>
                  <a:pt x="117" y="76"/>
                  <a:pt x="118" y="74"/>
                </a:cubicBezTo>
                <a:cubicBezTo>
                  <a:pt x="120" y="73"/>
                  <a:pt x="120" y="69"/>
                  <a:pt x="121" y="67"/>
                </a:cubicBezTo>
                <a:cubicBezTo>
                  <a:pt x="122" y="63"/>
                  <a:pt x="122" y="58"/>
                  <a:pt x="120" y="54"/>
                </a:cubicBezTo>
                <a:cubicBezTo>
                  <a:pt x="119" y="52"/>
                  <a:pt x="119" y="51"/>
                  <a:pt x="118" y="49"/>
                </a:cubicBezTo>
                <a:cubicBezTo>
                  <a:pt x="118" y="45"/>
                  <a:pt x="119" y="35"/>
                  <a:pt x="119" y="32"/>
                </a:cubicBezTo>
                <a:cubicBezTo>
                  <a:pt x="119" y="26"/>
                  <a:pt x="119" y="26"/>
                  <a:pt x="118" y="20"/>
                </a:cubicBezTo>
                <a:cubicBezTo>
                  <a:pt x="118" y="20"/>
                  <a:pt x="116" y="14"/>
                  <a:pt x="113" y="13"/>
                </a:cubicBezTo>
                <a:cubicBezTo>
                  <a:pt x="108" y="12"/>
                  <a:pt x="108" y="12"/>
                  <a:pt x="108" y="12"/>
                </a:cubicBezTo>
                <a:cubicBezTo>
                  <a:pt x="104" y="9"/>
                  <a:pt x="104" y="9"/>
                  <a:pt x="104" y="9"/>
                </a:cubicBezTo>
                <a:cubicBezTo>
                  <a:pt x="90" y="0"/>
                  <a:pt x="75" y="6"/>
                  <a:pt x="67" y="9"/>
                </a:cubicBezTo>
                <a:cubicBezTo>
                  <a:pt x="56" y="13"/>
                  <a:pt x="49" y="24"/>
                  <a:pt x="54" y="48"/>
                </a:cubicBezTo>
                <a:cubicBezTo>
                  <a:pt x="55" y="52"/>
                  <a:pt x="51" y="54"/>
                  <a:pt x="52" y="57"/>
                </a:cubicBezTo>
                <a:cubicBezTo>
                  <a:pt x="52" y="61"/>
                  <a:pt x="52" y="73"/>
                  <a:pt x="57" y="76"/>
                </a:cubicBezTo>
                <a:cubicBezTo>
                  <a:pt x="57" y="76"/>
                  <a:pt x="61" y="77"/>
                  <a:pt x="60" y="77"/>
                </a:cubicBezTo>
                <a:cubicBezTo>
                  <a:pt x="61" y="82"/>
                  <a:pt x="61" y="87"/>
                  <a:pt x="62" y="91"/>
                </a:cubicBezTo>
                <a:cubicBezTo>
                  <a:pt x="63" y="94"/>
                  <a:pt x="66" y="95"/>
                  <a:pt x="67" y="99"/>
                </a:cubicBezTo>
                <a:cubicBezTo>
                  <a:pt x="63" y="100"/>
                  <a:pt x="63" y="100"/>
                  <a:pt x="63" y="100"/>
                </a:cubicBezTo>
                <a:cubicBezTo>
                  <a:pt x="61" y="104"/>
                  <a:pt x="59" y="110"/>
                  <a:pt x="56" y="112"/>
                </a:cubicBezTo>
                <a:cubicBezTo>
                  <a:pt x="53" y="113"/>
                  <a:pt x="51" y="114"/>
                  <a:pt x="48" y="115"/>
                </a:cubicBezTo>
                <a:cubicBezTo>
                  <a:pt x="39" y="118"/>
                  <a:pt x="30" y="122"/>
                  <a:pt x="21" y="126"/>
                </a:cubicBezTo>
                <a:cubicBezTo>
                  <a:pt x="13" y="129"/>
                  <a:pt x="3" y="131"/>
                  <a:pt x="0" y="139"/>
                </a:cubicBezTo>
                <a:cubicBezTo>
                  <a:pt x="0" y="145"/>
                  <a:pt x="0" y="158"/>
                  <a:pt x="0" y="166"/>
                </a:cubicBezTo>
                <a:cubicBezTo>
                  <a:pt x="76" y="166"/>
                  <a:pt x="76" y="166"/>
                  <a:pt x="76" y="166"/>
                </a:cubicBezTo>
                <a:cubicBezTo>
                  <a:pt x="82" y="127"/>
                  <a:pt x="82" y="127"/>
                  <a:pt x="82" y="127"/>
                </a:cubicBezTo>
                <a:cubicBezTo>
                  <a:pt x="77" y="117"/>
                  <a:pt x="77" y="117"/>
                  <a:pt x="77" y="117"/>
                </a:cubicBezTo>
                <a:cubicBezTo>
                  <a:pt x="88" y="112"/>
                  <a:pt x="88" y="112"/>
                  <a:pt x="88" y="112"/>
                </a:cubicBezTo>
                <a:cubicBezTo>
                  <a:pt x="97" y="117"/>
                  <a:pt x="97" y="117"/>
                  <a:pt x="97" y="117"/>
                </a:cubicBezTo>
                <a:cubicBezTo>
                  <a:pt x="92" y="128"/>
                  <a:pt x="92" y="128"/>
                  <a:pt x="92" y="128"/>
                </a:cubicBezTo>
                <a:cubicBezTo>
                  <a:pt x="101" y="166"/>
                  <a:pt x="101" y="166"/>
                  <a:pt x="101" y="166"/>
                </a:cubicBezTo>
                <a:cubicBezTo>
                  <a:pt x="174" y="166"/>
                  <a:pt x="174" y="166"/>
                  <a:pt x="174" y="166"/>
                </a:cubicBezTo>
                <a:cubicBezTo>
                  <a:pt x="174" y="158"/>
                  <a:pt x="174" y="145"/>
                  <a:pt x="174" y="139"/>
                </a:cubicBezTo>
                <a:close/>
              </a:path>
            </a:pathLst>
          </a:custGeom>
          <a:solidFill>
            <a:schemeClr val="bg1"/>
          </a:solidFill>
          <a:ln>
            <a:noFill/>
          </a:ln>
          <a:extLst/>
        </p:spPr>
        <p:txBody>
          <a:bodyPr vert="horz" wrap="square" lIns="91179" tIns="45589" rIns="91179" bIns="45589"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grpSp>
        <p:nvGrpSpPr>
          <p:cNvPr id="40" name="组合 85"/>
          <p:cNvGrpSpPr/>
          <p:nvPr/>
        </p:nvGrpSpPr>
        <p:grpSpPr>
          <a:xfrm>
            <a:off x="4057260" y="4425699"/>
            <a:ext cx="503581" cy="293645"/>
            <a:chOff x="2743049" y="299103"/>
            <a:chExt cx="2055812" cy="1198563"/>
          </a:xfrm>
          <a:solidFill>
            <a:schemeClr val="bg1"/>
          </a:solidFill>
        </p:grpSpPr>
        <p:sp>
          <p:nvSpPr>
            <p:cNvPr id="87" name="Freeform 221948"/>
            <p:cNvSpPr>
              <a:spLocks/>
            </p:cNvSpPr>
            <p:nvPr/>
          </p:nvSpPr>
          <p:spPr bwMode="auto">
            <a:xfrm>
              <a:off x="3401861" y="299103"/>
              <a:ext cx="1397000" cy="776288"/>
            </a:xfrm>
            <a:custGeom>
              <a:avLst/>
              <a:gdLst>
                <a:gd name="T0" fmla="*/ 880 w 880"/>
                <a:gd name="T1" fmla="*/ 489 h 489"/>
                <a:gd name="T2" fmla="*/ 880 w 880"/>
                <a:gd name="T3" fmla="*/ 266 h 489"/>
                <a:gd name="T4" fmla="*/ 42 w 880"/>
                <a:gd name="T5" fmla="*/ 266 h 489"/>
                <a:gd name="T6" fmla="*/ 42 w 880"/>
                <a:gd name="T7" fmla="*/ 0 h 489"/>
                <a:gd name="T8" fmla="*/ 0 w 880"/>
                <a:gd name="T9" fmla="*/ 0 h 489"/>
                <a:gd name="T10" fmla="*/ 0 w 880"/>
                <a:gd name="T11" fmla="*/ 489 h 489"/>
                <a:gd name="T12" fmla="*/ 880 w 880"/>
                <a:gd name="T13" fmla="*/ 489 h 489"/>
              </a:gdLst>
              <a:ahLst/>
              <a:cxnLst>
                <a:cxn ang="0">
                  <a:pos x="T0" y="T1"/>
                </a:cxn>
                <a:cxn ang="0">
                  <a:pos x="T2" y="T3"/>
                </a:cxn>
                <a:cxn ang="0">
                  <a:pos x="T4" y="T5"/>
                </a:cxn>
                <a:cxn ang="0">
                  <a:pos x="T6" y="T7"/>
                </a:cxn>
                <a:cxn ang="0">
                  <a:pos x="T8" y="T9"/>
                </a:cxn>
                <a:cxn ang="0">
                  <a:pos x="T10" y="T11"/>
                </a:cxn>
                <a:cxn ang="0">
                  <a:pos x="T12" y="T13"/>
                </a:cxn>
              </a:cxnLst>
              <a:rect l="0" t="0" r="r" b="b"/>
              <a:pathLst>
                <a:path w="880" h="489">
                  <a:moveTo>
                    <a:pt x="880" y="489"/>
                  </a:moveTo>
                  <a:lnTo>
                    <a:pt x="880" y="266"/>
                  </a:lnTo>
                  <a:lnTo>
                    <a:pt x="42" y="266"/>
                  </a:lnTo>
                  <a:lnTo>
                    <a:pt x="42" y="0"/>
                  </a:lnTo>
                  <a:lnTo>
                    <a:pt x="0" y="0"/>
                  </a:lnTo>
                  <a:lnTo>
                    <a:pt x="0" y="489"/>
                  </a:lnTo>
                  <a:lnTo>
                    <a:pt x="880" y="4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88" name="Freeform 221949"/>
            <p:cNvSpPr>
              <a:spLocks noEditPoints="1"/>
            </p:cNvSpPr>
            <p:nvPr/>
          </p:nvSpPr>
          <p:spPr bwMode="auto">
            <a:xfrm>
              <a:off x="2743049" y="299103"/>
              <a:ext cx="628650" cy="979488"/>
            </a:xfrm>
            <a:custGeom>
              <a:avLst/>
              <a:gdLst>
                <a:gd name="T0" fmla="*/ 203 w 273"/>
                <a:gd name="T1" fmla="*/ 332 h 425"/>
                <a:gd name="T2" fmla="*/ 273 w 273"/>
                <a:gd name="T3" fmla="*/ 362 h 425"/>
                <a:gd name="T4" fmla="*/ 273 w 273"/>
                <a:gd name="T5" fmla="*/ 0 h 425"/>
                <a:gd name="T6" fmla="*/ 109 w 273"/>
                <a:gd name="T7" fmla="*/ 0 h 425"/>
                <a:gd name="T8" fmla="*/ 0 w 273"/>
                <a:gd name="T9" fmla="*/ 246 h 425"/>
                <a:gd name="T10" fmla="*/ 0 w 273"/>
                <a:gd name="T11" fmla="*/ 425 h 425"/>
                <a:gd name="T12" fmla="*/ 107 w 273"/>
                <a:gd name="T13" fmla="*/ 425 h 425"/>
                <a:gd name="T14" fmla="*/ 203 w 273"/>
                <a:gd name="T15" fmla="*/ 332 h 425"/>
                <a:gd name="T16" fmla="*/ 136 w 273"/>
                <a:gd name="T17" fmla="*/ 41 h 425"/>
                <a:gd name="T18" fmla="*/ 234 w 273"/>
                <a:gd name="T19" fmla="*/ 41 h 425"/>
                <a:gd name="T20" fmla="*/ 234 w 273"/>
                <a:gd name="T21" fmla="*/ 213 h 425"/>
                <a:gd name="T22" fmla="*/ 65 w 273"/>
                <a:gd name="T23" fmla="*/ 213 h 425"/>
                <a:gd name="T24" fmla="*/ 136 w 273"/>
                <a:gd name="T25" fmla="*/ 41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425">
                  <a:moveTo>
                    <a:pt x="203" y="332"/>
                  </a:moveTo>
                  <a:cubicBezTo>
                    <a:pt x="230" y="332"/>
                    <a:pt x="255" y="343"/>
                    <a:pt x="273" y="362"/>
                  </a:cubicBezTo>
                  <a:cubicBezTo>
                    <a:pt x="273" y="0"/>
                    <a:pt x="273" y="0"/>
                    <a:pt x="273" y="0"/>
                  </a:cubicBezTo>
                  <a:cubicBezTo>
                    <a:pt x="109" y="0"/>
                    <a:pt x="109" y="0"/>
                    <a:pt x="109" y="0"/>
                  </a:cubicBezTo>
                  <a:cubicBezTo>
                    <a:pt x="0" y="246"/>
                    <a:pt x="0" y="246"/>
                    <a:pt x="0" y="246"/>
                  </a:cubicBezTo>
                  <a:cubicBezTo>
                    <a:pt x="0" y="425"/>
                    <a:pt x="0" y="425"/>
                    <a:pt x="0" y="425"/>
                  </a:cubicBezTo>
                  <a:cubicBezTo>
                    <a:pt x="107" y="425"/>
                    <a:pt x="107" y="425"/>
                    <a:pt x="107" y="425"/>
                  </a:cubicBezTo>
                  <a:cubicBezTo>
                    <a:pt x="108" y="373"/>
                    <a:pt x="150" y="332"/>
                    <a:pt x="203" y="332"/>
                  </a:cubicBezTo>
                  <a:close/>
                  <a:moveTo>
                    <a:pt x="136" y="41"/>
                  </a:moveTo>
                  <a:cubicBezTo>
                    <a:pt x="234" y="41"/>
                    <a:pt x="234" y="41"/>
                    <a:pt x="234" y="41"/>
                  </a:cubicBezTo>
                  <a:cubicBezTo>
                    <a:pt x="234" y="213"/>
                    <a:pt x="234" y="213"/>
                    <a:pt x="234" y="213"/>
                  </a:cubicBezTo>
                  <a:cubicBezTo>
                    <a:pt x="65" y="213"/>
                    <a:pt x="65" y="213"/>
                    <a:pt x="65" y="213"/>
                  </a:cubicBezTo>
                  <a:lnTo>
                    <a:pt x="136"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89" name="Freeform 221950"/>
            <p:cNvSpPr>
              <a:spLocks/>
            </p:cNvSpPr>
            <p:nvPr/>
          </p:nvSpPr>
          <p:spPr bwMode="auto">
            <a:xfrm>
              <a:off x="3401861" y="1105553"/>
              <a:ext cx="812800" cy="173038"/>
            </a:xfrm>
            <a:custGeom>
              <a:avLst/>
              <a:gdLst>
                <a:gd name="T0" fmla="*/ 353 w 353"/>
                <a:gd name="T1" fmla="*/ 0 h 75"/>
                <a:gd name="T2" fmla="*/ 0 w 353"/>
                <a:gd name="T3" fmla="*/ 0 h 75"/>
                <a:gd name="T4" fmla="*/ 0 w 353"/>
                <a:gd name="T5" fmla="*/ 30 h 75"/>
                <a:gd name="T6" fmla="*/ 13 w 353"/>
                <a:gd name="T7" fmla="*/ 75 h 75"/>
                <a:gd name="T8" fmla="*/ 299 w 353"/>
                <a:gd name="T9" fmla="*/ 75 h 75"/>
                <a:gd name="T10" fmla="*/ 353 w 353"/>
                <a:gd name="T11" fmla="*/ 0 h 75"/>
              </a:gdLst>
              <a:ahLst/>
              <a:cxnLst>
                <a:cxn ang="0">
                  <a:pos x="T0" y="T1"/>
                </a:cxn>
                <a:cxn ang="0">
                  <a:pos x="T2" y="T3"/>
                </a:cxn>
                <a:cxn ang="0">
                  <a:pos x="T4" y="T5"/>
                </a:cxn>
                <a:cxn ang="0">
                  <a:pos x="T6" y="T7"/>
                </a:cxn>
                <a:cxn ang="0">
                  <a:pos x="T8" y="T9"/>
                </a:cxn>
                <a:cxn ang="0">
                  <a:pos x="T10" y="T11"/>
                </a:cxn>
              </a:cxnLst>
              <a:rect l="0" t="0" r="r" b="b"/>
              <a:pathLst>
                <a:path w="353" h="75">
                  <a:moveTo>
                    <a:pt x="353" y="0"/>
                  </a:moveTo>
                  <a:cubicBezTo>
                    <a:pt x="0" y="0"/>
                    <a:pt x="0" y="0"/>
                    <a:pt x="0" y="0"/>
                  </a:cubicBezTo>
                  <a:cubicBezTo>
                    <a:pt x="0" y="30"/>
                    <a:pt x="0" y="30"/>
                    <a:pt x="0" y="30"/>
                  </a:cubicBezTo>
                  <a:cubicBezTo>
                    <a:pt x="8" y="43"/>
                    <a:pt x="12" y="59"/>
                    <a:pt x="13" y="75"/>
                  </a:cubicBezTo>
                  <a:cubicBezTo>
                    <a:pt x="299" y="75"/>
                    <a:pt x="299" y="75"/>
                    <a:pt x="299" y="75"/>
                  </a:cubicBezTo>
                  <a:cubicBezTo>
                    <a:pt x="303" y="42"/>
                    <a:pt x="324" y="14"/>
                    <a:pt x="3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90" name="Freeform 221951"/>
            <p:cNvSpPr>
              <a:spLocks/>
            </p:cNvSpPr>
            <p:nvPr/>
          </p:nvSpPr>
          <p:spPr bwMode="auto">
            <a:xfrm>
              <a:off x="4405161" y="1105553"/>
              <a:ext cx="265113" cy="173038"/>
            </a:xfrm>
            <a:custGeom>
              <a:avLst/>
              <a:gdLst>
                <a:gd name="T0" fmla="*/ 54 w 115"/>
                <a:gd name="T1" fmla="*/ 75 h 75"/>
                <a:gd name="T2" fmla="*/ 115 w 115"/>
                <a:gd name="T3" fmla="*/ 75 h 75"/>
                <a:gd name="T4" fmla="*/ 115 w 115"/>
                <a:gd name="T5" fmla="*/ 0 h 75"/>
                <a:gd name="T6" fmla="*/ 0 w 115"/>
                <a:gd name="T7" fmla="*/ 0 h 75"/>
                <a:gd name="T8" fmla="*/ 54 w 115"/>
                <a:gd name="T9" fmla="*/ 75 h 75"/>
              </a:gdLst>
              <a:ahLst/>
              <a:cxnLst>
                <a:cxn ang="0">
                  <a:pos x="T0" y="T1"/>
                </a:cxn>
                <a:cxn ang="0">
                  <a:pos x="T2" y="T3"/>
                </a:cxn>
                <a:cxn ang="0">
                  <a:pos x="T4" y="T5"/>
                </a:cxn>
                <a:cxn ang="0">
                  <a:pos x="T6" y="T7"/>
                </a:cxn>
                <a:cxn ang="0">
                  <a:pos x="T8" y="T9"/>
                </a:cxn>
              </a:cxnLst>
              <a:rect l="0" t="0" r="r" b="b"/>
              <a:pathLst>
                <a:path w="115" h="75">
                  <a:moveTo>
                    <a:pt x="54" y="75"/>
                  </a:moveTo>
                  <a:cubicBezTo>
                    <a:pt x="115" y="75"/>
                    <a:pt x="115" y="75"/>
                    <a:pt x="115" y="75"/>
                  </a:cubicBezTo>
                  <a:cubicBezTo>
                    <a:pt x="115" y="0"/>
                    <a:pt x="115" y="0"/>
                    <a:pt x="115" y="0"/>
                  </a:cubicBezTo>
                  <a:cubicBezTo>
                    <a:pt x="0" y="0"/>
                    <a:pt x="0" y="0"/>
                    <a:pt x="0" y="0"/>
                  </a:cubicBezTo>
                  <a:cubicBezTo>
                    <a:pt x="29" y="14"/>
                    <a:pt x="50" y="42"/>
                    <a:pt x="54"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91" name="Freeform 221952"/>
            <p:cNvSpPr>
              <a:spLocks noEditPoints="1"/>
            </p:cNvSpPr>
            <p:nvPr/>
          </p:nvSpPr>
          <p:spPr bwMode="auto">
            <a:xfrm>
              <a:off x="4119411" y="1115078"/>
              <a:ext cx="381000" cy="382588"/>
            </a:xfrm>
            <a:custGeom>
              <a:avLst/>
              <a:gdLst>
                <a:gd name="T0" fmla="*/ 82 w 165"/>
                <a:gd name="T1" fmla="*/ 0 h 166"/>
                <a:gd name="T2" fmla="*/ 0 w 165"/>
                <a:gd name="T3" fmla="*/ 83 h 166"/>
                <a:gd name="T4" fmla="*/ 82 w 165"/>
                <a:gd name="T5" fmla="*/ 166 h 166"/>
                <a:gd name="T6" fmla="*/ 165 w 165"/>
                <a:gd name="T7" fmla="*/ 83 h 166"/>
                <a:gd name="T8" fmla="*/ 82 w 165"/>
                <a:gd name="T9" fmla="*/ 0 h 166"/>
                <a:gd name="T10" fmla="*/ 124 w 165"/>
                <a:gd name="T11" fmla="*/ 83 h 166"/>
                <a:gd name="T12" fmla="*/ 82 w 165"/>
                <a:gd name="T13" fmla="*/ 125 h 166"/>
                <a:gd name="T14" fmla="*/ 41 w 165"/>
                <a:gd name="T15" fmla="*/ 83 h 166"/>
                <a:gd name="T16" fmla="*/ 82 w 165"/>
                <a:gd name="T17" fmla="*/ 41 h 166"/>
                <a:gd name="T18" fmla="*/ 124 w 165"/>
                <a:gd name="T19" fmla="*/ 8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5" h="166">
                  <a:moveTo>
                    <a:pt x="82" y="0"/>
                  </a:moveTo>
                  <a:cubicBezTo>
                    <a:pt x="37" y="0"/>
                    <a:pt x="0" y="37"/>
                    <a:pt x="0" y="83"/>
                  </a:cubicBezTo>
                  <a:cubicBezTo>
                    <a:pt x="0" y="129"/>
                    <a:pt x="37" y="166"/>
                    <a:pt x="82" y="166"/>
                  </a:cubicBezTo>
                  <a:cubicBezTo>
                    <a:pt x="128" y="166"/>
                    <a:pt x="165" y="129"/>
                    <a:pt x="165" y="83"/>
                  </a:cubicBezTo>
                  <a:cubicBezTo>
                    <a:pt x="165" y="37"/>
                    <a:pt x="128" y="0"/>
                    <a:pt x="82" y="0"/>
                  </a:cubicBezTo>
                  <a:close/>
                  <a:moveTo>
                    <a:pt x="124" y="83"/>
                  </a:moveTo>
                  <a:cubicBezTo>
                    <a:pt x="124" y="106"/>
                    <a:pt x="106" y="125"/>
                    <a:pt x="82" y="125"/>
                  </a:cubicBezTo>
                  <a:cubicBezTo>
                    <a:pt x="59" y="125"/>
                    <a:pt x="41" y="106"/>
                    <a:pt x="41" y="83"/>
                  </a:cubicBezTo>
                  <a:cubicBezTo>
                    <a:pt x="41" y="60"/>
                    <a:pt x="59" y="41"/>
                    <a:pt x="82" y="41"/>
                  </a:cubicBezTo>
                  <a:cubicBezTo>
                    <a:pt x="106" y="41"/>
                    <a:pt x="124" y="60"/>
                    <a:pt x="124"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sp>
          <p:nvSpPr>
            <p:cNvPr id="92" name="Freeform 221953"/>
            <p:cNvSpPr>
              <a:spLocks noEditPoints="1"/>
            </p:cNvSpPr>
            <p:nvPr/>
          </p:nvSpPr>
          <p:spPr bwMode="auto">
            <a:xfrm>
              <a:off x="3019274" y="1094440"/>
              <a:ext cx="379413" cy="382588"/>
            </a:xfrm>
            <a:custGeom>
              <a:avLst/>
              <a:gdLst>
                <a:gd name="T0" fmla="*/ 83 w 165"/>
                <a:gd name="T1" fmla="*/ 0 h 166"/>
                <a:gd name="T2" fmla="*/ 0 w 165"/>
                <a:gd name="T3" fmla="*/ 83 h 166"/>
                <a:gd name="T4" fmla="*/ 83 w 165"/>
                <a:gd name="T5" fmla="*/ 166 h 166"/>
                <a:gd name="T6" fmla="*/ 165 w 165"/>
                <a:gd name="T7" fmla="*/ 83 h 166"/>
                <a:gd name="T8" fmla="*/ 83 w 165"/>
                <a:gd name="T9" fmla="*/ 0 h 166"/>
                <a:gd name="T10" fmla="*/ 83 w 165"/>
                <a:gd name="T11" fmla="*/ 125 h 166"/>
                <a:gd name="T12" fmla="*/ 41 w 165"/>
                <a:gd name="T13" fmla="*/ 83 h 166"/>
                <a:gd name="T14" fmla="*/ 83 w 165"/>
                <a:gd name="T15" fmla="*/ 41 h 166"/>
                <a:gd name="T16" fmla="*/ 125 w 165"/>
                <a:gd name="T17" fmla="*/ 83 h 166"/>
                <a:gd name="T18" fmla="*/ 83 w 165"/>
                <a:gd name="T19" fmla="*/ 125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5" h="166">
                  <a:moveTo>
                    <a:pt x="83" y="0"/>
                  </a:moveTo>
                  <a:cubicBezTo>
                    <a:pt x="37" y="0"/>
                    <a:pt x="0" y="37"/>
                    <a:pt x="0" y="83"/>
                  </a:cubicBezTo>
                  <a:cubicBezTo>
                    <a:pt x="0" y="129"/>
                    <a:pt x="37" y="166"/>
                    <a:pt x="83" y="166"/>
                  </a:cubicBezTo>
                  <a:cubicBezTo>
                    <a:pt x="128" y="166"/>
                    <a:pt x="165" y="129"/>
                    <a:pt x="165" y="83"/>
                  </a:cubicBezTo>
                  <a:cubicBezTo>
                    <a:pt x="165" y="37"/>
                    <a:pt x="128" y="0"/>
                    <a:pt x="83" y="0"/>
                  </a:cubicBezTo>
                  <a:close/>
                  <a:moveTo>
                    <a:pt x="83" y="125"/>
                  </a:moveTo>
                  <a:cubicBezTo>
                    <a:pt x="59" y="125"/>
                    <a:pt x="41" y="106"/>
                    <a:pt x="41" y="83"/>
                  </a:cubicBezTo>
                  <a:cubicBezTo>
                    <a:pt x="41" y="60"/>
                    <a:pt x="59" y="41"/>
                    <a:pt x="83" y="41"/>
                  </a:cubicBezTo>
                  <a:cubicBezTo>
                    <a:pt x="106" y="41"/>
                    <a:pt x="125" y="60"/>
                    <a:pt x="125" y="83"/>
                  </a:cubicBezTo>
                  <a:cubicBezTo>
                    <a:pt x="125" y="106"/>
                    <a:pt x="106" y="125"/>
                    <a:pt x="83"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3" tIns="60941" rIns="121883" bIns="60941" numCol="1" anchor="t" anchorCtr="0" compatLnSpc="1">
              <a:prstTxWarp prst="textNoShape">
                <a:avLst/>
              </a:prstTxWarp>
            </a:bodyPr>
            <a:lstStyle/>
            <a:p>
              <a:pPr>
                <a:lnSpc>
                  <a:spcPct val="130000"/>
                </a:lnSpc>
              </a:pPr>
              <a:endParaRPr lang="zh-CN" altLang="en-US" sz="2399" dirty="0">
                <a:latin typeface="字魂105号-简雅黑" panose="00000500000000000000" pitchFamily="2" charset="-122"/>
                <a:ea typeface="字魂105号-简雅黑" panose="00000500000000000000" pitchFamily="2" charset="-122"/>
                <a:cs typeface="+mn-ea"/>
                <a:sym typeface="+mn-lt"/>
              </a:endParaRPr>
            </a:p>
          </p:txBody>
        </p:sp>
      </p:grpSp>
      <p:sp>
        <p:nvSpPr>
          <p:cNvPr id="93" name="矩形 92"/>
          <p:cNvSpPr>
            <a:spLocks noChangeArrowheads="1"/>
          </p:cNvSpPr>
          <p:nvPr/>
        </p:nvSpPr>
        <p:spPr bwMode="auto">
          <a:xfrm>
            <a:off x="753641" y="3536837"/>
            <a:ext cx="1702971" cy="439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0549" tIns="55273" rIns="110549" bIns="5527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30000"/>
              </a:lnSpc>
              <a:spcBef>
                <a:spcPct val="0"/>
              </a:spcBef>
              <a:buNone/>
              <a:defRPr/>
            </a:pPr>
            <a:r>
              <a:rPr lang="zh-CN" altLang="en-US" sz="1867" b="1" kern="0" dirty="0" smtClean="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培训计划</a:t>
            </a:r>
            <a:endParaRPr lang="zh-CN" altLang="en-US" sz="1867" b="1" kern="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94" name="矩形 93"/>
          <p:cNvSpPr>
            <a:spLocks noChangeArrowheads="1"/>
          </p:cNvSpPr>
          <p:nvPr/>
        </p:nvSpPr>
        <p:spPr bwMode="auto">
          <a:xfrm>
            <a:off x="1815512" y="4771647"/>
            <a:ext cx="1702971" cy="439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0549" tIns="55273" rIns="110549" bIns="5527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30000"/>
              </a:lnSpc>
              <a:spcBef>
                <a:spcPct val="0"/>
              </a:spcBef>
              <a:buNone/>
              <a:defRPr/>
            </a:pPr>
            <a:r>
              <a:rPr lang="zh-CN" altLang="en-US" sz="1867" b="1" kern="0" dirty="0" smtClean="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生产计划</a:t>
            </a:r>
            <a:endParaRPr lang="zh-CN" altLang="en-US" sz="1867" b="1" kern="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95" name="矩形 94"/>
          <p:cNvSpPr>
            <a:spLocks noChangeArrowheads="1"/>
          </p:cNvSpPr>
          <p:nvPr/>
        </p:nvSpPr>
        <p:spPr bwMode="auto">
          <a:xfrm>
            <a:off x="3241269" y="5443001"/>
            <a:ext cx="1702971" cy="439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0549" tIns="55273" rIns="110549" bIns="5527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30000"/>
              </a:lnSpc>
              <a:spcBef>
                <a:spcPct val="0"/>
              </a:spcBef>
              <a:buNone/>
              <a:defRPr/>
            </a:pPr>
            <a:r>
              <a:rPr lang="zh-CN" altLang="en-US" sz="1867" b="1" kern="0" dirty="0" smtClean="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客户收集</a:t>
            </a:r>
            <a:endParaRPr lang="zh-CN" altLang="en-US" sz="1867" b="1" kern="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96" name="矩形 95"/>
          <p:cNvSpPr>
            <a:spLocks noChangeArrowheads="1"/>
          </p:cNvSpPr>
          <p:nvPr/>
        </p:nvSpPr>
        <p:spPr bwMode="auto">
          <a:xfrm>
            <a:off x="6997349" y="5528701"/>
            <a:ext cx="1702971" cy="439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0549" tIns="55273" rIns="110549" bIns="5527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30000"/>
              </a:lnSpc>
              <a:spcBef>
                <a:spcPct val="0"/>
              </a:spcBef>
              <a:buNone/>
              <a:defRPr/>
            </a:pPr>
            <a:r>
              <a:rPr lang="zh-CN" altLang="en-US" sz="1867" b="1" kern="0" dirty="0" smtClean="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营销策划</a:t>
            </a:r>
            <a:endParaRPr lang="zh-CN" altLang="en-US" sz="1867" b="1" kern="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97" name="矩形 96"/>
          <p:cNvSpPr>
            <a:spLocks noChangeArrowheads="1"/>
          </p:cNvSpPr>
          <p:nvPr/>
        </p:nvSpPr>
        <p:spPr bwMode="auto">
          <a:xfrm>
            <a:off x="8967545" y="4615887"/>
            <a:ext cx="1702971" cy="439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0549" tIns="55273" rIns="110549" bIns="5527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30000"/>
              </a:lnSpc>
              <a:spcBef>
                <a:spcPct val="0"/>
              </a:spcBef>
              <a:buNone/>
              <a:defRPr/>
            </a:pPr>
            <a:r>
              <a:rPr lang="zh-CN" altLang="en-US" sz="1867" b="1" kern="0" dirty="0" smtClean="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部门管理</a:t>
            </a:r>
            <a:endParaRPr lang="zh-CN" altLang="en-US" sz="1867" b="1" kern="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98" name="矩形 97"/>
          <p:cNvSpPr>
            <a:spLocks noChangeArrowheads="1"/>
          </p:cNvSpPr>
          <p:nvPr/>
        </p:nvSpPr>
        <p:spPr bwMode="auto">
          <a:xfrm>
            <a:off x="9843081" y="3273125"/>
            <a:ext cx="1702971" cy="439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0549" tIns="55273" rIns="110549" bIns="5527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30000"/>
              </a:lnSpc>
              <a:spcBef>
                <a:spcPct val="0"/>
              </a:spcBef>
              <a:buNone/>
              <a:defRPr/>
            </a:pPr>
            <a:r>
              <a:rPr lang="zh-CN" altLang="en-US" sz="1867" b="1" kern="0" dirty="0" smtClean="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rPr>
              <a:t>岗位培训</a:t>
            </a:r>
            <a:endParaRPr lang="zh-CN" altLang="en-US" sz="1867" b="1" kern="0" dirty="0">
              <a:solidFill>
                <a:schemeClr val="tx1">
                  <a:lumMod val="85000"/>
                  <a:lumOff val="15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61" name="组合 60"/>
          <p:cNvGrpSpPr/>
          <p:nvPr/>
        </p:nvGrpSpPr>
        <p:grpSpPr>
          <a:xfrm>
            <a:off x="1078019" y="375387"/>
            <a:ext cx="2590060" cy="611761"/>
            <a:chOff x="1131807" y="294705"/>
            <a:chExt cx="2590060" cy="611761"/>
          </a:xfrm>
        </p:grpSpPr>
        <p:sp>
          <p:nvSpPr>
            <p:cNvPr id="62" name="矩形 61"/>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未来计划</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64" name="文本框 63"/>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1554078573"/>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right)">
                                      <p:cBhvr>
                                        <p:cTn id="7" dur="500"/>
                                        <p:tgtEl>
                                          <p:spTgt spid="35"/>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1150"/>
                                        <p:tgtEl>
                                          <p:spTgt spid="2"/>
                                        </p:tgtEl>
                                      </p:cBhvr>
                                    </p:animEffect>
                                  </p:childTnLst>
                                </p:cTn>
                              </p:par>
                            </p:childTnLst>
                          </p:cTn>
                        </p:par>
                        <p:par>
                          <p:cTn id="12" fill="hold">
                            <p:stCondLst>
                              <p:cond delay="1650"/>
                            </p:stCondLst>
                            <p:childTnLst>
                              <p:par>
                                <p:cTn id="13" presetID="22" presetClass="entr" presetSubtype="1" fill="hold" grpId="0" nodeType="afterEffect">
                                  <p:stCondLst>
                                    <p:cond delay="0"/>
                                  </p:stCondLst>
                                  <p:childTnLst>
                                    <p:set>
                                      <p:cBhvr>
                                        <p:cTn id="14" dur="1" fill="hold">
                                          <p:stCondLst>
                                            <p:cond delay="0"/>
                                          </p:stCondLst>
                                        </p:cTn>
                                        <p:tgtEl>
                                          <p:spTgt spid="55"/>
                                        </p:tgtEl>
                                        <p:attrNameLst>
                                          <p:attrName>style.visibility</p:attrName>
                                        </p:attrNameLst>
                                      </p:cBhvr>
                                      <p:to>
                                        <p:strVal val="visible"/>
                                      </p:to>
                                    </p:set>
                                    <p:animEffect transition="in" filter="wipe(up)">
                                      <p:cBhvr>
                                        <p:cTn id="15" dur="500"/>
                                        <p:tgtEl>
                                          <p:spTgt spid="55"/>
                                        </p:tgtEl>
                                      </p:cBhvr>
                                    </p:animEffect>
                                  </p:childTnLst>
                                </p:cTn>
                              </p:par>
                              <p:par>
                                <p:cTn id="16" presetID="23" presetClass="entr" presetSubtype="16" fill="hold" grpId="0" nodeType="withEffect">
                                  <p:stCondLst>
                                    <p:cond delay="0"/>
                                  </p:stCondLst>
                                  <p:childTnLst>
                                    <p:set>
                                      <p:cBhvr>
                                        <p:cTn id="17" dur="1" fill="hold">
                                          <p:stCondLst>
                                            <p:cond delay="0"/>
                                          </p:stCondLst>
                                        </p:cTn>
                                        <p:tgtEl>
                                          <p:spTgt spid="57"/>
                                        </p:tgtEl>
                                        <p:attrNameLst>
                                          <p:attrName>style.visibility</p:attrName>
                                        </p:attrNameLst>
                                      </p:cBhvr>
                                      <p:to>
                                        <p:strVal val="visible"/>
                                      </p:to>
                                    </p:set>
                                    <p:anim calcmode="lin" valueType="num">
                                      <p:cBhvr>
                                        <p:cTn id="18" dur="500" fill="hold"/>
                                        <p:tgtEl>
                                          <p:spTgt spid="57"/>
                                        </p:tgtEl>
                                        <p:attrNameLst>
                                          <p:attrName>ppt_w</p:attrName>
                                        </p:attrNameLst>
                                      </p:cBhvr>
                                      <p:tavLst>
                                        <p:tav tm="0">
                                          <p:val>
                                            <p:fltVal val="0"/>
                                          </p:val>
                                        </p:tav>
                                        <p:tav tm="100000">
                                          <p:val>
                                            <p:strVal val="#ppt_w"/>
                                          </p:val>
                                        </p:tav>
                                      </p:tavLst>
                                    </p:anim>
                                    <p:anim calcmode="lin" valueType="num">
                                      <p:cBhvr>
                                        <p:cTn id="19" dur="500" fill="hold"/>
                                        <p:tgtEl>
                                          <p:spTgt spid="57"/>
                                        </p:tgtEl>
                                        <p:attrNameLst>
                                          <p:attrName>ppt_h</p:attrName>
                                        </p:attrNameLst>
                                      </p:cBhvr>
                                      <p:tavLst>
                                        <p:tav tm="0">
                                          <p:val>
                                            <p:fltVal val="0"/>
                                          </p:val>
                                        </p:tav>
                                        <p:tav tm="100000">
                                          <p:val>
                                            <p:strVal val="#ppt_h"/>
                                          </p:val>
                                        </p:tav>
                                      </p:tavLst>
                                    </p:anim>
                                  </p:childTnLst>
                                </p:cTn>
                              </p:par>
                              <p:par>
                                <p:cTn id="20" presetID="53" presetClass="entr" presetSubtype="16" fill="hold" grpId="0" nodeType="withEffect">
                                  <p:stCondLst>
                                    <p:cond delay="0"/>
                                  </p:stCondLst>
                                  <p:childTnLst>
                                    <p:set>
                                      <p:cBhvr>
                                        <p:cTn id="21" dur="1" fill="hold">
                                          <p:stCondLst>
                                            <p:cond delay="0"/>
                                          </p:stCondLst>
                                        </p:cTn>
                                        <p:tgtEl>
                                          <p:spTgt spid="60"/>
                                        </p:tgtEl>
                                        <p:attrNameLst>
                                          <p:attrName>style.visibility</p:attrName>
                                        </p:attrNameLst>
                                      </p:cBhvr>
                                      <p:to>
                                        <p:strVal val="visible"/>
                                      </p:to>
                                    </p:set>
                                    <p:anim calcmode="lin" valueType="num">
                                      <p:cBhvr>
                                        <p:cTn id="22" dur="500" fill="hold"/>
                                        <p:tgtEl>
                                          <p:spTgt spid="60"/>
                                        </p:tgtEl>
                                        <p:attrNameLst>
                                          <p:attrName>ppt_w</p:attrName>
                                        </p:attrNameLst>
                                      </p:cBhvr>
                                      <p:tavLst>
                                        <p:tav tm="0">
                                          <p:val>
                                            <p:fltVal val="0"/>
                                          </p:val>
                                        </p:tav>
                                        <p:tav tm="100000">
                                          <p:val>
                                            <p:strVal val="#ppt_w"/>
                                          </p:val>
                                        </p:tav>
                                      </p:tavLst>
                                    </p:anim>
                                    <p:anim calcmode="lin" valueType="num">
                                      <p:cBhvr>
                                        <p:cTn id="23" dur="500" fill="hold"/>
                                        <p:tgtEl>
                                          <p:spTgt spid="60"/>
                                        </p:tgtEl>
                                        <p:attrNameLst>
                                          <p:attrName>ppt_h</p:attrName>
                                        </p:attrNameLst>
                                      </p:cBhvr>
                                      <p:tavLst>
                                        <p:tav tm="0">
                                          <p:val>
                                            <p:fltVal val="0"/>
                                          </p:val>
                                        </p:tav>
                                        <p:tav tm="100000">
                                          <p:val>
                                            <p:strVal val="#ppt_h"/>
                                          </p:val>
                                        </p:tav>
                                      </p:tavLst>
                                    </p:anim>
                                    <p:animEffect transition="in" filter="fade">
                                      <p:cBhvr>
                                        <p:cTn id="24" dur="500"/>
                                        <p:tgtEl>
                                          <p:spTgt spid="60"/>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3"/>
                                        </p:tgtEl>
                                        <p:attrNameLst>
                                          <p:attrName>style.visibility</p:attrName>
                                        </p:attrNameLst>
                                      </p:cBhvr>
                                      <p:to>
                                        <p:strVal val="visible"/>
                                      </p:to>
                                    </p:set>
                                    <p:anim calcmode="lin" valueType="num">
                                      <p:cBhvr>
                                        <p:cTn id="27" dur="500" fill="hold"/>
                                        <p:tgtEl>
                                          <p:spTgt spid="63"/>
                                        </p:tgtEl>
                                        <p:attrNameLst>
                                          <p:attrName>ppt_w</p:attrName>
                                        </p:attrNameLst>
                                      </p:cBhvr>
                                      <p:tavLst>
                                        <p:tav tm="0">
                                          <p:val>
                                            <p:fltVal val="0"/>
                                          </p:val>
                                        </p:tav>
                                        <p:tav tm="100000">
                                          <p:val>
                                            <p:strVal val="#ppt_w"/>
                                          </p:val>
                                        </p:tav>
                                      </p:tavLst>
                                    </p:anim>
                                    <p:anim calcmode="lin" valueType="num">
                                      <p:cBhvr>
                                        <p:cTn id="28" dur="500" fill="hold"/>
                                        <p:tgtEl>
                                          <p:spTgt spid="63"/>
                                        </p:tgtEl>
                                        <p:attrNameLst>
                                          <p:attrName>ppt_h</p:attrName>
                                        </p:attrNameLst>
                                      </p:cBhvr>
                                      <p:tavLst>
                                        <p:tav tm="0">
                                          <p:val>
                                            <p:fltVal val="0"/>
                                          </p:val>
                                        </p:tav>
                                        <p:tav tm="100000">
                                          <p:val>
                                            <p:strVal val="#ppt_h"/>
                                          </p:val>
                                        </p:tav>
                                      </p:tavLst>
                                    </p:anim>
                                    <p:animEffect transition="in" filter="fade">
                                      <p:cBhvr>
                                        <p:cTn id="29" dur="500"/>
                                        <p:tgtEl>
                                          <p:spTgt spid="6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 calcmode="lin" valueType="num">
                                      <p:cBhvr>
                                        <p:cTn id="32" dur="500" fill="hold"/>
                                        <p:tgtEl>
                                          <p:spTgt spid="72"/>
                                        </p:tgtEl>
                                        <p:attrNameLst>
                                          <p:attrName>ppt_w</p:attrName>
                                        </p:attrNameLst>
                                      </p:cBhvr>
                                      <p:tavLst>
                                        <p:tav tm="0">
                                          <p:val>
                                            <p:fltVal val="0"/>
                                          </p:val>
                                        </p:tav>
                                        <p:tav tm="100000">
                                          <p:val>
                                            <p:strVal val="#ppt_w"/>
                                          </p:val>
                                        </p:tav>
                                      </p:tavLst>
                                    </p:anim>
                                    <p:anim calcmode="lin" valueType="num">
                                      <p:cBhvr>
                                        <p:cTn id="33" dur="500" fill="hold"/>
                                        <p:tgtEl>
                                          <p:spTgt spid="72"/>
                                        </p:tgtEl>
                                        <p:attrNameLst>
                                          <p:attrName>ppt_h</p:attrName>
                                        </p:attrNameLst>
                                      </p:cBhvr>
                                      <p:tavLst>
                                        <p:tav tm="0">
                                          <p:val>
                                            <p:fltVal val="0"/>
                                          </p:val>
                                        </p:tav>
                                        <p:tav tm="100000">
                                          <p:val>
                                            <p:strVal val="#ppt_h"/>
                                          </p:val>
                                        </p:tav>
                                      </p:tavLst>
                                    </p:anim>
                                    <p:animEffect transition="in" filter="fade">
                                      <p:cBhvr>
                                        <p:cTn id="34" dur="500"/>
                                        <p:tgtEl>
                                          <p:spTgt spid="72"/>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69"/>
                                        </p:tgtEl>
                                        <p:attrNameLst>
                                          <p:attrName>style.visibility</p:attrName>
                                        </p:attrNameLst>
                                      </p:cBhvr>
                                      <p:to>
                                        <p:strVal val="visible"/>
                                      </p:to>
                                    </p:set>
                                    <p:anim calcmode="lin" valueType="num">
                                      <p:cBhvr>
                                        <p:cTn id="37" dur="500" fill="hold"/>
                                        <p:tgtEl>
                                          <p:spTgt spid="69"/>
                                        </p:tgtEl>
                                        <p:attrNameLst>
                                          <p:attrName>ppt_w</p:attrName>
                                        </p:attrNameLst>
                                      </p:cBhvr>
                                      <p:tavLst>
                                        <p:tav tm="0">
                                          <p:val>
                                            <p:fltVal val="0"/>
                                          </p:val>
                                        </p:tav>
                                        <p:tav tm="100000">
                                          <p:val>
                                            <p:strVal val="#ppt_w"/>
                                          </p:val>
                                        </p:tav>
                                      </p:tavLst>
                                    </p:anim>
                                    <p:anim calcmode="lin" valueType="num">
                                      <p:cBhvr>
                                        <p:cTn id="38" dur="500" fill="hold"/>
                                        <p:tgtEl>
                                          <p:spTgt spid="69"/>
                                        </p:tgtEl>
                                        <p:attrNameLst>
                                          <p:attrName>ppt_h</p:attrName>
                                        </p:attrNameLst>
                                      </p:cBhvr>
                                      <p:tavLst>
                                        <p:tav tm="0">
                                          <p:val>
                                            <p:fltVal val="0"/>
                                          </p:val>
                                        </p:tav>
                                        <p:tav tm="100000">
                                          <p:val>
                                            <p:strVal val="#ppt_h"/>
                                          </p:val>
                                        </p:tav>
                                      </p:tavLst>
                                    </p:anim>
                                    <p:animEffect transition="in" filter="fade">
                                      <p:cBhvr>
                                        <p:cTn id="39" dur="500"/>
                                        <p:tgtEl>
                                          <p:spTgt spid="6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66"/>
                                        </p:tgtEl>
                                        <p:attrNameLst>
                                          <p:attrName>style.visibility</p:attrName>
                                        </p:attrNameLst>
                                      </p:cBhvr>
                                      <p:to>
                                        <p:strVal val="visible"/>
                                      </p:to>
                                    </p:set>
                                    <p:anim calcmode="lin" valueType="num">
                                      <p:cBhvr>
                                        <p:cTn id="42" dur="500" fill="hold"/>
                                        <p:tgtEl>
                                          <p:spTgt spid="66"/>
                                        </p:tgtEl>
                                        <p:attrNameLst>
                                          <p:attrName>ppt_w</p:attrName>
                                        </p:attrNameLst>
                                      </p:cBhvr>
                                      <p:tavLst>
                                        <p:tav tm="0">
                                          <p:val>
                                            <p:fltVal val="0"/>
                                          </p:val>
                                        </p:tav>
                                        <p:tav tm="100000">
                                          <p:val>
                                            <p:strVal val="#ppt_w"/>
                                          </p:val>
                                        </p:tav>
                                      </p:tavLst>
                                    </p:anim>
                                    <p:anim calcmode="lin" valueType="num">
                                      <p:cBhvr>
                                        <p:cTn id="43" dur="500" fill="hold"/>
                                        <p:tgtEl>
                                          <p:spTgt spid="66"/>
                                        </p:tgtEl>
                                        <p:attrNameLst>
                                          <p:attrName>ppt_h</p:attrName>
                                        </p:attrNameLst>
                                      </p:cBhvr>
                                      <p:tavLst>
                                        <p:tav tm="0">
                                          <p:val>
                                            <p:fltVal val="0"/>
                                          </p:val>
                                        </p:tav>
                                        <p:tav tm="100000">
                                          <p:val>
                                            <p:strVal val="#ppt_h"/>
                                          </p:val>
                                        </p:tav>
                                      </p:tavLst>
                                    </p:anim>
                                    <p:animEffect transition="in" filter="fade">
                                      <p:cBhvr>
                                        <p:cTn id="44" dur="500"/>
                                        <p:tgtEl>
                                          <p:spTgt spid="66"/>
                                        </p:tgtEl>
                                      </p:cBhvr>
                                    </p:animEffect>
                                  </p:childTnLst>
                                </p:cTn>
                              </p:par>
                            </p:childTnLst>
                          </p:cTn>
                        </p:par>
                        <p:par>
                          <p:cTn id="45" fill="hold">
                            <p:stCondLst>
                              <p:cond delay="2150"/>
                            </p:stCondLst>
                            <p:childTnLst>
                              <p:par>
                                <p:cTn id="46" presetID="53" presetClass="entr" presetSubtype="16" fill="hold" nodeType="afterEffect">
                                  <p:stCondLst>
                                    <p:cond delay="0"/>
                                  </p:stCondLst>
                                  <p:childTnLst>
                                    <p:set>
                                      <p:cBhvr>
                                        <p:cTn id="47" dur="1" fill="hold">
                                          <p:stCondLst>
                                            <p:cond delay="0"/>
                                          </p:stCondLst>
                                        </p:cTn>
                                        <p:tgtEl>
                                          <p:spTgt spid="38"/>
                                        </p:tgtEl>
                                        <p:attrNameLst>
                                          <p:attrName>style.visibility</p:attrName>
                                        </p:attrNameLst>
                                      </p:cBhvr>
                                      <p:to>
                                        <p:strVal val="visible"/>
                                      </p:to>
                                    </p:set>
                                    <p:anim calcmode="lin" valueType="num">
                                      <p:cBhvr>
                                        <p:cTn id="48" dur="500" fill="hold"/>
                                        <p:tgtEl>
                                          <p:spTgt spid="38"/>
                                        </p:tgtEl>
                                        <p:attrNameLst>
                                          <p:attrName>ppt_w</p:attrName>
                                        </p:attrNameLst>
                                      </p:cBhvr>
                                      <p:tavLst>
                                        <p:tav tm="0">
                                          <p:val>
                                            <p:fltVal val="0"/>
                                          </p:val>
                                        </p:tav>
                                        <p:tav tm="100000">
                                          <p:val>
                                            <p:strVal val="#ppt_w"/>
                                          </p:val>
                                        </p:tav>
                                      </p:tavLst>
                                    </p:anim>
                                    <p:anim calcmode="lin" valueType="num">
                                      <p:cBhvr>
                                        <p:cTn id="49" dur="500" fill="hold"/>
                                        <p:tgtEl>
                                          <p:spTgt spid="38"/>
                                        </p:tgtEl>
                                        <p:attrNameLst>
                                          <p:attrName>ppt_h</p:attrName>
                                        </p:attrNameLst>
                                      </p:cBhvr>
                                      <p:tavLst>
                                        <p:tav tm="0">
                                          <p:val>
                                            <p:fltVal val="0"/>
                                          </p:val>
                                        </p:tav>
                                        <p:tav tm="100000">
                                          <p:val>
                                            <p:strVal val="#ppt_h"/>
                                          </p:val>
                                        </p:tav>
                                      </p:tavLst>
                                    </p:anim>
                                    <p:animEffect transition="in" filter="fade">
                                      <p:cBhvr>
                                        <p:cTn id="50" dur="500"/>
                                        <p:tgtEl>
                                          <p:spTgt spid="38"/>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75"/>
                                        </p:tgtEl>
                                        <p:attrNameLst>
                                          <p:attrName>style.visibility</p:attrName>
                                        </p:attrNameLst>
                                      </p:cBhvr>
                                      <p:to>
                                        <p:strVal val="visible"/>
                                      </p:to>
                                    </p:set>
                                    <p:anim calcmode="lin" valueType="num">
                                      <p:cBhvr>
                                        <p:cTn id="53" dur="500" fill="hold"/>
                                        <p:tgtEl>
                                          <p:spTgt spid="75"/>
                                        </p:tgtEl>
                                        <p:attrNameLst>
                                          <p:attrName>ppt_w</p:attrName>
                                        </p:attrNameLst>
                                      </p:cBhvr>
                                      <p:tavLst>
                                        <p:tav tm="0">
                                          <p:val>
                                            <p:fltVal val="0"/>
                                          </p:val>
                                        </p:tav>
                                        <p:tav tm="100000">
                                          <p:val>
                                            <p:strVal val="#ppt_w"/>
                                          </p:val>
                                        </p:tav>
                                      </p:tavLst>
                                    </p:anim>
                                    <p:anim calcmode="lin" valueType="num">
                                      <p:cBhvr>
                                        <p:cTn id="54" dur="500" fill="hold"/>
                                        <p:tgtEl>
                                          <p:spTgt spid="75"/>
                                        </p:tgtEl>
                                        <p:attrNameLst>
                                          <p:attrName>ppt_h</p:attrName>
                                        </p:attrNameLst>
                                      </p:cBhvr>
                                      <p:tavLst>
                                        <p:tav tm="0">
                                          <p:val>
                                            <p:fltVal val="0"/>
                                          </p:val>
                                        </p:tav>
                                        <p:tav tm="100000">
                                          <p:val>
                                            <p:strVal val="#ppt_h"/>
                                          </p:val>
                                        </p:tav>
                                      </p:tavLst>
                                    </p:anim>
                                    <p:animEffect transition="in" filter="fade">
                                      <p:cBhvr>
                                        <p:cTn id="55" dur="500"/>
                                        <p:tgtEl>
                                          <p:spTgt spid="75"/>
                                        </p:tgtEl>
                                      </p:cBhvr>
                                    </p:animEffect>
                                  </p:childTnLst>
                                </p:cTn>
                              </p:par>
                              <p:par>
                                <p:cTn id="56" presetID="53" presetClass="entr" presetSubtype="16" fill="hold" nodeType="withEffect">
                                  <p:stCondLst>
                                    <p:cond delay="0"/>
                                  </p:stCondLst>
                                  <p:childTnLst>
                                    <p:set>
                                      <p:cBhvr>
                                        <p:cTn id="57" dur="1" fill="hold">
                                          <p:stCondLst>
                                            <p:cond delay="0"/>
                                          </p:stCondLst>
                                        </p:cTn>
                                        <p:tgtEl>
                                          <p:spTgt spid="40"/>
                                        </p:tgtEl>
                                        <p:attrNameLst>
                                          <p:attrName>style.visibility</p:attrName>
                                        </p:attrNameLst>
                                      </p:cBhvr>
                                      <p:to>
                                        <p:strVal val="visible"/>
                                      </p:to>
                                    </p:set>
                                    <p:anim calcmode="lin" valueType="num">
                                      <p:cBhvr>
                                        <p:cTn id="58" dur="500" fill="hold"/>
                                        <p:tgtEl>
                                          <p:spTgt spid="40"/>
                                        </p:tgtEl>
                                        <p:attrNameLst>
                                          <p:attrName>ppt_w</p:attrName>
                                        </p:attrNameLst>
                                      </p:cBhvr>
                                      <p:tavLst>
                                        <p:tav tm="0">
                                          <p:val>
                                            <p:fltVal val="0"/>
                                          </p:val>
                                        </p:tav>
                                        <p:tav tm="100000">
                                          <p:val>
                                            <p:strVal val="#ppt_w"/>
                                          </p:val>
                                        </p:tav>
                                      </p:tavLst>
                                    </p:anim>
                                    <p:anim calcmode="lin" valueType="num">
                                      <p:cBhvr>
                                        <p:cTn id="59" dur="500" fill="hold"/>
                                        <p:tgtEl>
                                          <p:spTgt spid="40"/>
                                        </p:tgtEl>
                                        <p:attrNameLst>
                                          <p:attrName>ppt_h</p:attrName>
                                        </p:attrNameLst>
                                      </p:cBhvr>
                                      <p:tavLst>
                                        <p:tav tm="0">
                                          <p:val>
                                            <p:fltVal val="0"/>
                                          </p:val>
                                        </p:tav>
                                        <p:tav tm="100000">
                                          <p:val>
                                            <p:strVal val="#ppt_h"/>
                                          </p:val>
                                        </p:tav>
                                      </p:tavLst>
                                    </p:anim>
                                    <p:animEffect transition="in" filter="fade">
                                      <p:cBhvr>
                                        <p:cTn id="60" dur="500"/>
                                        <p:tgtEl>
                                          <p:spTgt spid="40"/>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84"/>
                                        </p:tgtEl>
                                        <p:attrNameLst>
                                          <p:attrName>style.visibility</p:attrName>
                                        </p:attrNameLst>
                                      </p:cBhvr>
                                      <p:to>
                                        <p:strVal val="visible"/>
                                      </p:to>
                                    </p:set>
                                    <p:anim calcmode="lin" valueType="num">
                                      <p:cBhvr>
                                        <p:cTn id="63" dur="500" fill="hold"/>
                                        <p:tgtEl>
                                          <p:spTgt spid="84"/>
                                        </p:tgtEl>
                                        <p:attrNameLst>
                                          <p:attrName>ppt_w</p:attrName>
                                        </p:attrNameLst>
                                      </p:cBhvr>
                                      <p:tavLst>
                                        <p:tav tm="0">
                                          <p:val>
                                            <p:fltVal val="0"/>
                                          </p:val>
                                        </p:tav>
                                        <p:tav tm="100000">
                                          <p:val>
                                            <p:strVal val="#ppt_w"/>
                                          </p:val>
                                        </p:tav>
                                      </p:tavLst>
                                    </p:anim>
                                    <p:anim calcmode="lin" valueType="num">
                                      <p:cBhvr>
                                        <p:cTn id="64" dur="500" fill="hold"/>
                                        <p:tgtEl>
                                          <p:spTgt spid="84"/>
                                        </p:tgtEl>
                                        <p:attrNameLst>
                                          <p:attrName>ppt_h</p:attrName>
                                        </p:attrNameLst>
                                      </p:cBhvr>
                                      <p:tavLst>
                                        <p:tav tm="0">
                                          <p:val>
                                            <p:fltVal val="0"/>
                                          </p:val>
                                        </p:tav>
                                        <p:tav tm="100000">
                                          <p:val>
                                            <p:strVal val="#ppt_h"/>
                                          </p:val>
                                        </p:tav>
                                      </p:tavLst>
                                    </p:anim>
                                    <p:animEffect transition="in" filter="fade">
                                      <p:cBhvr>
                                        <p:cTn id="65" dur="500"/>
                                        <p:tgtEl>
                                          <p:spTgt spid="84"/>
                                        </p:tgtEl>
                                      </p:cBhvr>
                                    </p:animEffect>
                                  </p:childTnLst>
                                </p:cTn>
                              </p:par>
                              <p:par>
                                <p:cTn id="66" presetID="53" presetClass="entr" presetSubtype="16" fill="hold" nodeType="withEffect">
                                  <p:stCondLst>
                                    <p:cond delay="0"/>
                                  </p:stCondLst>
                                  <p:childTnLst>
                                    <p:set>
                                      <p:cBhvr>
                                        <p:cTn id="67" dur="1" fill="hold">
                                          <p:stCondLst>
                                            <p:cond delay="0"/>
                                          </p:stCondLst>
                                        </p:cTn>
                                        <p:tgtEl>
                                          <p:spTgt spid="39"/>
                                        </p:tgtEl>
                                        <p:attrNameLst>
                                          <p:attrName>style.visibility</p:attrName>
                                        </p:attrNameLst>
                                      </p:cBhvr>
                                      <p:to>
                                        <p:strVal val="visible"/>
                                      </p:to>
                                    </p:set>
                                    <p:anim calcmode="lin" valueType="num">
                                      <p:cBhvr>
                                        <p:cTn id="68" dur="500" fill="hold"/>
                                        <p:tgtEl>
                                          <p:spTgt spid="39"/>
                                        </p:tgtEl>
                                        <p:attrNameLst>
                                          <p:attrName>ppt_w</p:attrName>
                                        </p:attrNameLst>
                                      </p:cBhvr>
                                      <p:tavLst>
                                        <p:tav tm="0">
                                          <p:val>
                                            <p:fltVal val="0"/>
                                          </p:val>
                                        </p:tav>
                                        <p:tav tm="100000">
                                          <p:val>
                                            <p:strVal val="#ppt_w"/>
                                          </p:val>
                                        </p:tav>
                                      </p:tavLst>
                                    </p:anim>
                                    <p:anim calcmode="lin" valueType="num">
                                      <p:cBhvr>
                                        <p:cTn id="69" dur="500" fill="hold"/>
                                        <p:tgtEl>
                                          <p:spTgt spid="39"/>
                                        </p:tgtEl>
                                        <p:attrNameLst>
                                          <p:attrName>ppt_h</p:attrName>
                                        </p:attrNameLst>
                                      </p:cBhvr>
                                      <p:tavLst>
                                        <p:tav tm="0">
                                          <p:val>
                                            <p:fltVal val="0"/>
                                          </p:val>
                                        </p:tav>
                                        <p:tav tm="100000">
                                          <p:val>
                                            <p:strVal val="#ppt_h"/>
                                          </p:val>
                                        </p:tav>
                                      </p:tavLst>
                                    </p:anim>
                                    <p:animEffect transition="in" filter="fade">
                                      <p:cBhvr>
                                        <p:cTn id="70" dur="500"/>
                                        <p:tgtEl>
                                          <p:spTgt spid="39"/>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85"/>
                                        </p:tgtEl>
                                        <p:attrNameLst>
                                          <p:attrName>style.visibility</p:attrName>
                                        </p:attrNameLst>
                                      </p:cBhvr>
                                      <p:to>
                                        <p:strVal val="visible"/>
                                      </p:to>
                                    </p:set>
                                    <p:anim calcmode="lin" valueType="num">
                                      <p:cBhvr>
                                        <p:cTn id="73" dur="500" fill="hold"/>
                                        <p:tgtEl>
                                          <p:spTgt spid="85"/>
                                        </p:tgtEl>
                                        <p:attrNameLst>
                                          <p:attrName>ppt_w</p:attrName>
                                        </p:attrNameLst>
                                      </p:cBhvr>
                                      <p:tavLst>
                                        <p:tav tm="0">
                                          <p:val>
                                            <p:fltVal val="0"/>
                                          </p:val>
                                        </p:tav>
                                        <p:tav tm="100000">
                                          <p:val>
                                            <p:strVal val="#ppt_w"/>
                                          </p:val>
                                        </p:tav>
                                      </p:tavLst>
                                    </p:anim>
                                    <p:anim calcmode="lin" valueType="num">
                                      <p:cBhvr>
                                        <p:cTn id="74" dur="500" fill="hold"/>
                                        <p:tgtEl>
                                          <p:spTgt spid="85"/>
                                        </p:tgtEl>
                                        <p:attrNameLst>
                                          <p:attrName>ppt_h</p:attrName>
                                        </p:attrNameLst>
                                      </p:cBhvr>
                                      <p:tavLst>
                                        <p:tav tm="0">
                                          <p:val>
                                            <p:fltVal val="0"/>
                                          </p:val>
                                        </p:tav>
                                        <p:tav tm="100000">
                                          <p:val>
                                            <p:strVal val="#ppt_h"/>
                                          </p:val>
                                        </p:tav>
                                      </p:tavLst>
                                    </p:anim>
                                    <p:animEffect transition="in" filter="fade">
                                      <p:cBhvr>
                                        <p:cTn id="75" dur="500"/>
                                        <p:tgtEl>
                                          <p:spTgt spid="85"/>
                                        </p:tgtEl>
                                      </p:cBhvr>
                                    </p:animEffect>
                                  </p:childTnLst>
                                </p:cTn>
                              </p:par>
                            </p:childTnLst>
                          </p:cTn>
                        </p:par>
                        <p:par>
                          <p:cTn id="76" fill="hold">
                            <p:stCondLst>
                              <p:cond delay="2650"/>
                            </p:stCondLst>
                            <p:childTnLst>
                              <p:par>
                                <p:cTn id="77" presetID="22" presetClass="entr" presetSubtype="1" fill="hold" grpId="0" nodeType="afterEffect">
                                  <p:stCondLst>
                                    <p:cond delay="0"/>
                                  </p:stCondLst>
                                  <p:childTnLst>
                                    <p:set>
                                      <p:cBhvr>
                                        <p:cTn id="78" dur="1" fill="hold">
                                          <p:stCondLst>
                                            <p:cond delay="0"/>
                                          </p:stCondLst>
                                        </p:cTn>
                                        <p:tgtEl>
                                          <p:spTgt spid="74"/>
                                        </p:tgtEl>
                                        <p:attrNameLst>
                                          <p:attrName>style.visibility</p:attrName>
                                        </p:attrNameLst>
                                      </p:cBhvr>
                                      <p:to>
                                        <p:strVal val="visible"/>
                                      </p:to>
                                    </p:set>
                                    <p:animEffect transition="in" filter="wipe(up)">
                                      <p:cBhvr>
                                        <p:cTn id="79" dur="750"/>
                                        <p:tgtEl>
                                          <p:spTgt spid="74"/>
                                        </p:tgtEl>
                                      </p:cBhvr>
                                    </p:animEffect>
                                  </p:childTnLst>
                                </p:cTn>
                              </p:par>
                            </p:childTnLst>
                          </p:cTn>
                        </p:par>
                        <p:par>
                          <p:cTn id="80" fill="hold">
                            <p:stCondLst>
                              <p:cond delay="3400"/>
                            </p:stCondLst>
                            <p:childTnLst>
                              <p:par>
                                <p:cTn id="81" presetID="22" presetClass="entr" presetSubtype="2" fill="hold" grpId="0" nodeType="afterEffect">
                                  <p:stCondLst>
                                    <p:cond delay="0"/>
                                  </p:stCondLst>
                                  <p:childTnLst>
                                    <p:set>
                                      <p:cBhvr>
                                        <p:cTn id="82" dur="1" fill="hold">
                                          <p:stCondLst>
                                            <p:cond delay="0"/>
                                          </p:stCondLst>
                                        </p:cTn>
                                        <p:tgtEl>
                                          <p:spTgt spid="93"/>
                                        </p:tgtEl>
                                        <p:attrNameLst>
                                          <p:attrName>style.visibility</p:attrName>
                                        </p:attrNameLst>
                                      </p:cBhvr>
                                      <p:to>
                                        <p:strVal val="visible"/>
                                      </p:to>
                                    </p:set>
                                    <p:animEffect transition="in" filter="wipe(right)">
                                      <p:cBhvr>
                                        <p:cTn id="83" dur="500"/>
                                        <p:tgtEl>
                                          <p:spTgt spid="93"/>
                                        </p:tgtEl>
                                      </p:cBhvr>
                                    </p:animEffect>
                                  </p:childTnLst>
                                </p:cTn>
                              </p:par>
                            </p:childTnLst>
                          </p:cTn>
                        </p:par>
                        <p:par>
                          <p:cTn id="84" fill="hold">
                            <p:stCondLst>
                              <p:cond delay="3900"/>
                            </p:stCondLst>
                            <p:childTnLst>
                              <p:par>
                                <p:cTn id="85" presetID="22" presetClass="entr" presetSubtype="2" fill="hold" grpId="0" nodeType="afterEffect">
                                  <p:stCondLst>
                                    <p:cond delay="0"/>
                                  </p:stCondLst>
                                  <p:childTnLst>
                                    <p:set>
                                      <p:cBhvr>
                                        <p:cTn id="86" dur="1" fill="hold">
                                          <p:stCondLst>
                                            <p:cond delay="0"/>
                                          </p:stCondLst>
                                        </p:cTn>
                                        <p:tgtEl>
                                          <p:spTgt spid="94"/>
                                        </p:tgtEl>
                                        <p:attrNameLst>
                                          <p:attrName>style.visibility</p:attrName>
                                        </p:attrNameLst>
                                      </p:cBhvr>
                                      <p:to>
                                        <p:strVal val="visible"/>
                                      </p:to>
                                    </p:set>
                                    <p:animEffect transition="in" filter="wipe(right)">
                                      <p:cBhvr>
                                        <p:cTn id="87" dur="500"/>
                                        <p:tgtEl>
                                          <p:spTgt spid="94"/>
                                        </p:tgtEl>
                                      </p:cBhvr>
                                    </p:animEffect>
                                  </p:childTnLst>
                                </p:cTn>
                              </p:par>
                            </p:childTnLst>
                          </p:cTn>
                        </p:par>
                        <p:par>
                          <p:cTn id="88" fill="hold">
                            <p:stCondLst>
                              <p:cond delay="4400"/>
                            </p:stCondLst>
                            <p:childTnLst>
                              <p:par>
                                <p:cTn id="89" presetID="22" presetClass="entr" presetSubtype="2" fill="hold" grpId="0" nodeType="afterEffect">
                                  <p:stCondLst>
                                    <p:cond delay="0"/>
                                  </p:stCondLst>
                                  <p:childTnLst>
                                    <p:set>
                                      <p:cBhvr>
                                        <p:cTn id="90" dur="1" fill="hold">
                                          <p:stCondLst>
                                            <p:cond delay="0"/>
                                          </p:stCondLst>
                                        </p:cTn>
                                        <p:tgtEl>
                                          <p:spTgt spid="95"/>
                                        </p:tgtEl>
                                        <p:attrNameLst>
                                          <p:attrName>style.visibility</p:attrName>
                                        </p:attrNameLst>
                                      </p:cBhvr>
                                      <p:to>
                                        <p:strVal val="visible"/>
                                      </p:to>
                                    </p:set>
                                    <p:animEffect transition="in" filter="wipe(right)">
                                      <p:cBhvr>
                                        <p:cTn id="91" dur="500"/>
                                        <p:tgtEl>
                                          <p:spTgt spid="95"/>
                                        </p:tgtEl>
                                      </p:cBhvr>
                                    </p:animEffect>
                                  </p:childTnLst>
                                </p:cTn>
                              </p:par>
                            </p:childTnLst>
                          </p:cTn>
                        </p:par>
                        <p:par>
                          <p:cTn id="92" fill="hold">
                            <p:stCondLst>
                              <p:cond delay="4900"/>
                            </p:stCondLst>
                            <p:childTnLst>
                              <p:par>
                                <p:cTn id="93" presetID="22" presetClass="entr" presetSubtype="2" fill="hold" grpId="0" nodeType="afterEffect">
                                  <p:stCondLst>
                                    <p:cond delay="0"/>
                                  </p:stCondLst>
                                  <p:childTnLst>
                                    <p:set>
                                      <p:cBhvr>
                                        <p:cTn id="94" dur="1" fill="hold">
                                          <p:stCondLst>
                                            <p:cond delay="0"/>
                                          </p:stCondLst>
                                        </p:cTn>
                                        <p:tgtEl>
                                          <p:spTgt spid="96"/>
                                        </p:tgtEl>
                                        <p:attrNameLst>
                                          <p:attrName>style.visibility</p:attrName>
                                        </p:attrNameLst>
                                      </p:cBhvr>
                                      <p:to>
                                        <p:strVal val="visible"/>
                                      </p:to>
                                    </p:set>
                                    <p:animEffect transition="in" filter="wipe(right)">
                                      <p:cBhvr>
                                        <p:cTn id="95" dur="500"/>
                                        <p:tgtEl>
                                          <p:spTgt spid="96"/>
                                        </p:tgtEl>
                                      </p:cBhvr>
                                    </p:animEffect>
                                  </p:childTnLst>
                                </p:cTn>
                              </p:par>
                            </p:childTnLst>
                          </p:cTn>
                        </p:par>
                        <p:par>
                          <p:cTn id="96" fill="hold">
                            <p:stCondLst>
                              <p:cond delay="5400"/>
                            </p:stCondLst>
                            <p:childTnLst>
                              <p:par>
                                <p:cTn id="97" presetID="22" presetClass="entr" presetSubtype="2" fill="hold" grpId="0" nodeType="afterEffect">
                                  <p:stCondLst>
                                    <p:cond delay="0"/>
                                  </p:stCondLst>
                                  <p:childTnLst>
                                    <p:set>
                                      <p:cBhvr>
                                        <p:cTn id="98" dur="1" fill="hold">
                                          <p:stCondLst>
                                            <p:cond delay="0"/>
                                          </p:stCondLst>
                                        </p:cTn>
                                        <p:tgtEl>
                                          <p:spTgt spid="97"/>
                                        </p:tgtEl>
                                        <p:attrNameLst>
                                          <p:attrName>style.visibility</p:attrName>
                                        </p:attrNameLst>
                                      </p:cBhvr>
                                      <p:to>
                                        <p:strVal val="visible"/>
                                      </p:to>
                                    </p:set>
                                    <p:animEffect transition="in" filter="wipe(right)">
                                      <p:cBhvr>
                                        <p:cTn id="99" dur="500"/>
                                        <p:tgtEl>
                                          <p:spTgt spid="97"/>
                                        </p:tgtEl>
                                      </p:cBhvr>
                                    </p:animEffect>
                                  </p:childTnLst>
                                </p:cTn>
                              </p:par>
                            </p:childTnLst>
                          </p:cTn>
                        </p:par>
                        <p:par>
                          <p:cTn id="100" fill="hold">
                            <p:stCondLst>
                              <p:cond delay="5900"/>
                            </p:stCondLst>
                            <p:childTnLst>
                              <p:par>
                                <p:cTn id="101" presetID="22" presetClass="entr" presetSubtype="2" fill="hold" grpId="0" nodeType="afterEffect">
                                  <p:stCondLst>
                                    <p:cond delay="0"/>
                                  </p:stCondLst>
                                  <p:childTnLst>
                                    <p:set>
                                      <p:cBhvr>
                                        <p:cTn id="102" dur="1" fill="hold">
                                          <p:stCondLst>
                                            <p:cond delay="0"/>
                                          </p:stCondLst>
                                        </p:cTn>
                                        <p:tgtEl>
                                          <p:spTgt spid="98"/>
                                        </p:tgtEl>
                                        <p:attrNameLst>
                                          <p:attrName>style.visibility</p:attrName>
                                        </p:attrNameLst>
                                      </p:cBhvr>
                                      <p:to>
                                        <p:strVal val="visible"/>
                                      </p:to>
                                    </p:set>
                                    <p:animEffect transition="in" filter="wipe(right)">
                                      <p:cBhvr>
                                        <p:cTn id="103"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55" grpId="0" animBg="1"/>
      <p:bldP spid="57" grpId="0" animBg="1"/>
      <p:bldP spid="60" grpId="0" animBg="1"/>
      <p:bldP spid="63" grpId="0" animBg="1"/>
      <p:bldP spid="66" grpId="0" animBg="1"/>
      <p:bldP spid="69" grpId="0" animBg="1"/>
      <p:bldP spid="72" grpId="0" animBg="1"/>
      <p:bldP spid="74" grpId="0"/>
      <p:bldP spid="75" grpId="0" animBg="1"/>
      <p:bldP spid="84" grpId="0" animBg="1"/>
      <p:bldP spid="85" grpId="0" animBg="1"/>
      <p:bldP spid="93" grpId="0"/>
      <p:bldP spid="94" grpId="0"/>
      <p:bldP spid="95" grpId="0"/>
      <p:bldP spid="96" grpId="0"/>
      <p:bldP spid="97" grpId="0"/>
      <p:bldP spid="9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2"/>
          <p:cNvSpPr txBox="1"/>
          <p:nvPr/>
        </p:nvSpPr>
        <p:spPr>
          <a:xfrm>
            <a:off x="6498272" y="3121800"/>
            <a:ext cx="4771919" cy="2659135"/>
          </a:xfrm>
          <a:prstGeom prst="rect">
            <a:avLst/>
          </a:prstGeom>
          <a:noFill/>
        </p:spPr>
        <p:txBody>
          <a:bodyPr wrap="square" lIns="91386" tIns="45693" rIns="91386" bIns="45693" rtlCol="0">
            <a:spAutoFit/>
          </a:bodyPr>
          <a:lstStyle/>
          <a:p>
            <a:pPr algn="just">
              <a:lnSpc>
                <a:spcPct val="120000"/>
              </a:lnSpc>
            </a:pPr>
            <a:r>
              <a:rPr lang="zh-CN" altLang="en-US" sz="2000" b="1" dirty="0" smtClean="0">
                <a:solidFill>
                  <a:srgbClr val="262626"/>
                </a:solidFill>
                <a:latin typeface="字魂105号-简雅黑" panose="00000500000000000000" pitchFamily="2" charset="-122"/>
                <a:ea typeface="字魂105号-简雅黑" panose="00000500000000000000" pitchFamily="2" charset="-122"/>
              </a:rPr>
              <a:t>初心</a:t>
            </a:r>
            <a:r>
              <a:rPr lang="zh-CN" altLang="en-US" sz="2000" b="1" dirty="0">
                <a:solidFill>
                  <a:srgbClr val="262626"/>
                </a:solidFill>
                <a:latin typeface="字魂105号-简雅黑" panose="00000500000000000000" pitchFamily="2" charset="-122"/>
                <a:ea typeface="字魂105号-简雅黑" panose="00000500000000000000" pitchFamily="2" charset="-122"/>
              </a:rPr>
              <a:t>不改共成长  凝心聚力普新</a:t>
            </a:r>
            <a:r>
              <a:rPr lang="zh-CN" altLang="en-US" sz="2000" b="1" dirty="0" smtClean="0">
                <a:solidFill>
                  <a:srgbClr val="262626"/>
                </a:solidFill>
                <a:latin typeface="字魂105号-简雅黑" panose="00000500000000000000" pitchFamily="2" charset="-122"/>
                <a:ea typeface="字魂105号-简雅黑" panose="00000500000000000000" pitchFamily="2" charset="-122"/>
              </a:rPr>
              <a:t>篇！</a:t>
            </a:r>
            <a:endParaRPr lang="en-US" altLang="zh-CN" sz="2000" b="1" dirty="0" smtClean="0">
              <a:solidFill>
                <a:srgbClr val="262626"/>
              </a:solidFill>
              <a:latin typeface="字魂105号-简雅黑" panose="00000500000000000000" pitchFamily="2" charset="-122"/>
              <a:ea typeface="字魂105号-简雅黑" panose="00000500000000000000" pitchFamily="2" charset="-122"/>
            </a:endParaRPr>
          </a:p>
          <a:p>
            <a:pPr algn="just">
              <a:lnSpc>
                <a:spcPct val="120000"/>
              </a:lnSpc>
            </a:pPr>
            <a:endParaRPr lang="en-US" altLang="zh-CN" sz="1400" b="1" dirty="0" smtClean="0">
              <a:solidFill>
                <a:srgbClr val="262626"/>
              </a:solidFill>
              <a:latin typeface="字魂105号-简雅黑" panose="00000500000000000000" pitchFamily="2" charset="-122"/>
              <a:ea typeface="字魂105号-简雅黑" panose="00000500000000000000" pitchFamily="2" charset="-122"/>
            </a:endParaRPr>
          </a:p>
          <a:p>
            <a:pPr algn="just">
              <a:lnSpc>
                <a:spcPct val="150000"/>
              </a:lnSpc>
            </a:pP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在</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这里输入您的文字内容这里输入您的或者将您的文字内容复制在这里。在</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这里输入</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您的文字</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内容。</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在这里输入您的文字</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内容或者</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将您的文字内容复制在这里。在这里输入您的文字内容，或者将您的文字这里输入您的内容复制在这里</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a:t>
            </a:r>
            <a:endParaRPr lang="en-US" altLang="zh-CN"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gn="just">
              <a:lnSpc>
                <a:spcPct val="150000"/>
              </a:lnSpc>
            </a:pP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a:p>
            <a:pPr algn="just">
              <a:lnSpc>
                <a:spcPct val="150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在这里输入您的文字</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内容者</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将您的文字内容复制在</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这里在</a:t>
            </a: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rPr>
              <a:t>这里输入您的文字内容在这里输入您的文字内容，或者</a:t>
            </a:r>
            <a:r>
              <a:rPr lang="zh-CN" altLang="en-US" sz="1200" dirty="0" smtClean="0">
                <a:solidFill>
                  <a:schemeClr val="tx1">
                    <a:lumMod val="65000"/>
                    <a:lumOff val="35000"/>
                  </a:schemeClr>
                </a:solidFill>
                <a:latin typeface="字魂105号-简雅黑" panose="00000500000000000000" pitchFamily="2" charset="-122"/>
                <a:ea typeface="字魂105号-简雅黑" panose="00000500000000000000" pitchFamily="2" charset="-122"/>
              </a:rPr>
              <a:t>将</a:t>
            </a:r>
            <a:endPar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endParaRPr>
          </a:p>
        </p:txBody>
      </p:sp>
      <p:grpSp>
        <p:nvGrpSpPr>
          <p:cNvPr id="7" name="组合 6"/>
          <p:cNvGrpSpPr/>
          <p:nvPr/>
        </p:nvGrpSpPr>
        <p:grpSpPr>
          <a:xfrm>
            <a:off x="6598505" y="2113006"/>
            <a:ext cx="4575469" cy="667265"/>
            <a:chOff x="6882714" y="2038864"/>
            <a:chExt cx="4575469" cy="667265"/>
          </a:xfrm>
        </p:grpSpPr>
        <p:sp>
          <p:nvSpPr>
            <p:cNvPr id="4" name="矩形 3"/>
            <p:cNvSpPr/>
            <p:nvPr/>
          </p:nvSpPr>
          <p:spPr>
            <a:xfrm>
              <a:off x="6882714" y="2038864"/>
              <a:ext cx="4575469" cy="667265"/>
            </a:xfrm>
            <a:prstGeom prst="rect">
              <a:avLst/>
            </a:prstGeom>
            <a:gradFill>
              <a:gsLst>
                <a:gs pos="0">
                  <a:srgbClr val="32A8E4"/>
                </a:gs>
                <a:gs pos="87000">
                  <a:srgbClr val="1959C9"/>
                </a:gs>
              </a:gsLst>
              <a:lin ang="5400000" scaled="0"/>
            </a:grad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7147421" y="2090840"/>
              <a:ext cx="4042038" cy="565861"/>
            </a:xfrm>
            <a:prstGeom prst="rect">
              <a:avLst/>
            </a:prstGeom>
          </p:spPr>
          <p:txBody>
            <a:bodyPr wrap="square">
              <a:spAutoFit/>
            </a:bodyPr>
            <a:lstStyle/>
            <a:p>
              <a:pPr algn="dist">
                <a:lnSpc>
                  <a:spcPct val="120000"/>
                </a:lnSpc>
              </a:pPr>
              <a:r>
                <a:rPr lang="zh-CN" altLang="en-US" sz="2800" dirty="0" smtClean="0">
                  <a:solidFill>
                    <a:schemeClr val="bg1"/>
                  </a:solidFill>
                  <a:latin typeface="字魂105号-简雅黑" panose="00000500000000000000" pitchFamily="2" charset="-122"/>
                  <a:ea typeface="字魂105号-简雅黑" panose="00000500000000000000" pitchFamily="2" charset="-122"/>
                </a:rPr>
                <a:t>并肩携手 再创辉煌</a:t>
              </a:r>
              <a:endParaRPr lang="en-US" altLang="zh-CN" sz="2800" dirty="0">
                <a:solidFill>
                  <a:schemeClr val="bg1"/>
                </a:solidFill>
                <a:latin typeface="字魂105号-简雅黑" panose="00000500000000000000" pitchFamily="2" charset="-122"/>
                <a:ea typeface="字魂105号-简雅黑" panose="00000500000000000000" pitchFamily="2" charset="-122"/>
              </a:endParaRPr>
            </a:p>
          </p:txBody>
        </p:sp>
      </p:grpSp>
      <p:sp>
        <p:nvSpPr>
          <p:cNvPr id="6" name="椭圆 5"/>
          <p:cNvSpPr/>
          <p:nvPr/>
        </p:nvSpPr>
        <p:spPr>
          <a:xfrm>
            <a:off x="1391301" y="2079266"/>
            <a:ext cx="3516360" cy="3516360"/>
          </a:xfrm>
          <a:prstGeom prst="ellipse">
            <a:avLst/>
          </a:prstGeom>
          <a:blipFill dpi="0" rotWithShape="1">
            <a:blip r:embed="rId3" cstate="print">
              <a:extLst>
                <a:ext uri="{28A0092B-C50C-407E-A947-70E740481C1C}">
                  <a14:useLocalDpi xmlns:a14="http://schemas.microsoft.com/office/drawing/2010/main" val="0"/>
                </a:ext>
              </a:extLst>
            </a:blip>
            <a:srcRect/>
            <a:stretch>
              <a:fillRect l="-24946" r="-24946"/>
            </a:stretch>
          </a:blipFill>
          <a:ln>
            <a:noFill/>
          </a:ln>
          <a:effectLst>
            <a:outerShdw blurRad="1905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11"/>
          <p:cNvSpPr txBox="1"/>
          <p:nvPr/>
        </p:nvSpPr>
        <p:spPr>
          <a:xfrm>
            <a:off x="4257839" y="6539854"/>
            <a:ext cx="1056399" cy="400110"/>
          </a:xfrm>
          <a:prstGeom prst="rect">
            <a:avLst/>
          </a:prstGeom>
          <a:noFill/>
        </p:spPr>
        <p:txBody>
          <a:bodyPr wrap="square" rtlCol="0">
            <a:spAutoFit/>
          </a:bodyPr>
          <a:lstStyle/>
          <a:p>
            <a:pPr algn="ctr"/>
            <a:r>
              <a:rPr lang="zh-CN" altLang="en-US" sz="2000" b="1" dirty="0">
                <a:solidFill>
                  <a:schemeClr val="bg1"/>
                </a:solidFill>
                <a:latin typeface="字魂105号-简雅黑" panose="00000500000000000000" pitchFamily="2" charset="-122"/>
                <a:ea typeface="字魂105号-简雅黑" panose="00000500000000000000" pitchFamily="2" charset="-122"/>
              </a:rPr>
              <a:t>结束语</a:t>
            </a:r>
          </a:p>
        </p:txBody>
      </p:sp>
      <p:sp>
        <p:nvSpPr>
          <p:cNvPr id="27" name="椭圆 26"/>
          <p:cNvSpPr/>
          <p:nvPr/>
        </p:nvSpPr>
        <p:spPr>
          <a:xfrm>
            <a:off x="1146805" y="5151593"/>
            <a:ext cx="371350" cy="371350"/>
          </a:xfrm>
          <a:prstGeom prst="ellipse">
            <a:avLst/>
          </a:prstGeom>
          <a:gradFill>
            <a:gsLst>
              <a:gs pos="0">
                <a:srgbClr val="32A8E4"/>
              </a:gs>
              <a:gs pos="100000">
                <a:srgbClr val="1959C9"/>
              </a:gs>
            </a:gsLst>
            <a:lin ang="0" scaled="0"/>
          </a:gradFill>
          <a:ln>
            <a:noFill/>
          </a:ln>
          <a:effectLst>
            <a:outerShdw blurRad="190500" dist="63500" dir="27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字魂105号-简雅黑" panose="00000500000000000000" pitchFamily="2" charset="-122"/>
            </a:endParaRPr>
          </a:p>
        </p:txBody>
      </p:sp>
      <p:sp>
        <p:nvSpPr>
          <p:cNvPr id="28" name="椭圆 27"/>
          <p:cNvSpPr/>
          <p:nvPr/>
        </p:nvSpPr>
        <p:spPr>
          <a:xfrm>
            <a:off x="2927975" y="5846234"/>
            <a:ext cx="221506" cy="221506"/>
          </a:xfrm>
          <a:prstGeom prst="ellipse">
            <a:avLst/>
          </a:prstGeom>
          <a:gradFill>
            <a:gsLst>
              <a:gs pos="0">
                <a:srgbClr val="32A8E4"/>
              </a:gs>
              <a:gs pos="100000">
                <a:srgbClr val="1959C9"/>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字魂105号-简雅黑" panose="00000500000000000000" pitchFamily="2" charset="-122"/>
            </a:endParaRPr>
          </a:p>
        </p:txBody>
      </p:sp>
      <p:sp>
        <p:nvSpPr>
          <p:cNvPr id="29" name="椭圆 28"/>
          <p:cNvSpPr/>
          <p:nvPr/>
        </p:nvSpPr>
        <p:spPr>
          <a:xfrm>
            <a:off x="4907661" y="4762431"/>
            <a:ext cx="221506" cy="221506"/>
          </a:xfrm>
          <a:prstGeom prst="ellipse">
            <a:avLst/>
          </a:prstGeom>
          <a:solidFill>
            <a:srgbClr val="4B4B4B"/>
          </a:soli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字魂105号-简雅黑" panose="00000500000000000000" pitchFamily="2" charset="-122"/>
            </a:endParaRPr>
          </a:p>
        </p:txBody>
      </p:sp>
      <p:sp>
        <p:nvSpPr>
          <p:cNvPr id="36" name="椭圆 35"/>
          <p:cNvSpPr/>
          <p:nvPr/>
        </p:nvSpPr>
        <p:spPr>
          <a:xfrm>
            <a:off x="2461086" y="5370630"/>
            <a:ext cx="304627" cy="304627"/>
          </a:xfrm>
          <a:prstGeom prst="ellipse">
            <a:avLst/>
          </a:prstGeom>
          <a:solidFill>
            <a:srgbClr val="4B4B4B"/>
          </a:solid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字魂105号-简雅黑" panose="00000500000000000000" pitchFamily="2" charset="-122"/>
            </a:endParaRPr>
          </a:p>
        </p:txBody>
      </p:sp>
      <p:sp>
        <p:nvSpPr>
          <p:cNvPr id="37" name="椭圆 36"/>
          <p:cNvSpPr/>
          <p:nvPr/>
        </p:nvSpPr>
        <p:spPr>
          <a:xfrm>
            <a:off x="4307778" y="5614289"/>
            <a:ext cx="463889" cy="463889"/>
          </a:xfrm>
          <a:prstGeom prst="ellipse">
            <a:avLst/>
          </a:prstGeom>
          <a:gradFill>
            <a:gsLst>
              <a:gs pos="0">
                <a:srgbClr val="32A8E4"/>
              </a:gs>
              <a:gs pos="100000">
                <a:srgbClr val="1959C9"/>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字魂105号-简雅黑" panose="00000500000000000000" pitchFamily="2" charset="-122"/>
            </a:endParaRPr>
          </a:p>
        </p:txBody>
      </p:sp>
      <p:grpSp>
        <p:nvGrpSpPr>
          <p:cNvPr id="18" name="组合 17"/>
          <p:cNvGrpSpPr/>
          <p:nvPr/>
        </p:nvGrpSpPr>
        <p:grpSpPr>
          <a:xfrm>
            <a:off x="1078019" y="375387"/>
            <a:ext cx="2590060" cy="611761"/>
            <a:chOff x="1131807" y="294705"/>
            <a:chExt cx="2590060" cy="611761"/>
          </a:xfrm>
        </p:grpSpPr>
        <p:sp>
          <p:nvSpPr>
            <p:cNvPr id="20" name="矩形 19"/>
            <p:cNvSpPr/>
            <p:nvPr/>
          </p:nvSpPr>
          <p:spPr>
            <a:xfrm>
              <a:off x="1131807" y="294705"/>
              <a:ext cx="1107996" cy="461665"/>
            </a:xfrm>
            <a:prstGeom prst="rect">
              <a:avLst/>
            </a:prstGeom>
          </p:spPr>
          <p:txBody>
            <a:bodyPr wrap="none">
              <a:spAutoFit/>
            </a:bodyPr>
            <a:lstStyle/>
            <a:p>
              <a:r>
                <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结束语</a:t>
              </a:r>
            </a:p>
          </p:txBody>
        </p:sp>
        <p:sp>
          <p:nvSpPr>
            <p:cNvPr id="21" name="文本框 20"/>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788289962"/>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ppt_w</p:attrName>
                                        </p:attrNameLst>
                                      </p:cBhvr>
                                      <p:tavLst>
                                        <p:tav tm="0">
                                          <p:val>
                                            <p:fltVal val="0"/>
                                          </p:val>
                                        </p:tav>
                                        <p:tav tm="100000">
                                          <p:val>
                                            <p:strVal val="#ppt_w"/>
                                          </p:val>
                                        </p:tav>
                                      </p:tavLst>
                                    </p:anim>
                                    <p:anim calcmode="lin" valueType="num">
                                      <p:cBhvr>
                                        <p:cTn id="18" dur="500" fill="hold"/>
                                        <p:tgtEl>
                                          <p:spTgt spid="29"/>
                                        </p:tgtEl>
                                        <p:attrNameLst>
                                          <p:attrName>ppt_h</p:attrName>
                                        </p:attrNameLst>
                                      </p:cBhvr>
                                      <p:tavLst>
                                        <p:tav tm="0">
                                          <p:val>
                                            <p:fltVal val="0"/>
                                          </p:val>
                                        </p:tav>
                                        <p:tav tm="100000">
                                          <p:val>
                                            <p:strVal val="#ppt_h"/>
                                          </p:val>
                                        </p:tav>
                                      </p:tavLst>
                                    </p:anim>
                                    <p:animEffect transition="in" filter="fade">
                                      <p:cBhvr>
                                        <p:cTn id="19" dur="500"/>
                                        <p:tgtEl>
                                          <p:spTgt spid="29"/>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500" fill="hold"/>
                                        <p:tgtEl>
                                          <p:spTgt spid="28"/>
                                        </p:tgtEl>
                                        <p:attrNameLst>
                                          <p:attrName>ppt_w</p:attrName>
                                        </p:attrNameLst>
                                      </p:cBhvr>
                                      <p:tavLst>
                                        <p:tav tm="0">
                                          <p:val>
                                            <p:fltVal val="0"/>
                                          </p:val>
                                        </p:tav>
                                        <p:tav tm="100000">
                                          <p:val>
                                            <p:strVal val="#ppt_w"/>
                                          </p:val>
                                        </p:tav>
                                      </p:tavLst>
                                    </p:anim>
                                    <p:anim calcmode="lin" valueType="num">
                                      <p:cBhvr>
                                        <p:cTn id="23" dur="500" fill="hold"/>
                                        <p:tgtEl>
                                          <p:spTgt spid="28"/>
                                        </p:tgtEl>
                                        <p:attrNameLst>
                                          <p:attrName>ppt_h</p:attrName>
                                        </p:attrNameLst>
                                      </p:cBhvr>
                                      <p:tavLst>
                                        <p:tav tm="0">
                                          <p:val>
                                            <p:fltVal val="0"/>
                                          </p:val>
                                        </p:tav>
                                        <p:tav tm="100000">
                                          <p:val>
                                            <p:strVal val="#ppt_h"/>
                                          </p:val>
                                        </p:tav>
                                      </p:tavLst>
                                    </p:anim>
                                    <p:animEffect transition="in" filter="fade">
                                      <p:cBhvr>
                                        <p:cTn id="24" dur="500"/>
                                        <p:tgtEl>
                                          <p:spTgt spid="2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p:cTn id="27" dur="500" fill="hold"/>
                                        <p:tgtEl>
                                          <p:spTgt spid="36"/>
                                        </p:tgtEl>
                                        <p:attrNameLst>
                                          <p:attrName>ppt_w</p:attrName>
                                        </p:attrNameLst>
                                      </p:cBhvr>
                                      <p:tavLst>
                                        <p:tav tm="0">
                                          <p:val>
                                            <p:fltVal val="0"/>
                                          </p:val>
                                        </p:tav>
                                        <p:tav tm="100000">
                                          <p:val>
                                            <p:strVal val="#ppt_w"/>
                                          </p:val>
                                        </p:tav>
                                      </p:tavLst>
                                    </p:anim>
                                    <p:anim calcmode="lin" valueType="num">
                                      <p:cBhvr>
                                        <p:cTn id="28" dur="500" fill="hold"/>
                                        <p:tgtEl>
                                          <p:spTgt spid="36"/>
                                        </p:tgtEl>
                                        <p:attrNameLst>
                                          <p:attrName>ppt_h</p:attrName>
                                        </p:attrNameLst>
                                      </p:cBhvr>
                                      <p:tavLst>
                                        <p:tav tm="0">
                                          <p:val>
                                            <p:fltVal val="0"/>
                                          </p:val>
                                        </p:tav>
                                        <p:tav tm="100000">
                                          <p:val>
                                            <p:strVal val="#ppt_h"/>
                                          </p:val>
                                        </p:tav>
                                      </p:tavLst>
                                    </p:anim>
                                    <p:animEffect transition="in" filter="fade">
                                      <p:cBhvr>
                                        <p:cTn id="29" dur="500"/>
                                        <p:tgtEl>
                                          <p:spTgt spid="3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 calcmode="lin" valueType="num">
                                      <p:cBhvr>
                                        <p:cTn id="32" dur="500" fill="hold"/>
                                        <p:tgtEl>
                                          <p:spTgt spid="27"/>
                                        </p:tgtEl>
                                        <p:attrNameLst>
                                          <p:attrName>ppt_w</p:attrName>
                                        </p:attrNameLst>
                                      </p:cBhvr>
                                      <p:tavLst>
                                        <p:tav tm="0">
                                          <p:val>
                                            <p:fltVal val="0"/>
                                          </p:val>
                                        </p:tav>
                                        <p:tav tm="100000">
                                          <p:val>
                                            <p:strVal val="#ppt_w"/>
                                          </p:val>
                                        </p:tav>
                                      </p:tavLst>
                                    </p:anim>
                                    <p:anim calcmode="lin" valueType="num">
                                      <p:cBhvr>
                                        <p:cTn id="33" dur="500" fill="hold"/>
                                        <p:tgtEl>
                                          <p:spTgt spid="27"/>
                                        </p:tgtEl>
                                        <p:attrNameLst>
                                          <p:attrName>ppt_h</p:attrName>
                                        </p:attrNameLst>
                                      </p:cBhvr>
                                      <p:tavLst>
                                        <p:tav tm="0">
                                          <p:val>
                                            <p:fltVal val="0"/>
                                          </p:val>
                                        </p:tav>
                                        <p:tav tm="100000">
                                          <p:val>
                                            <p:strVal val="#ppt_h"/>
                                          </p:val>
                                        </p:tav>
                                      </p:tavLst>
                                    </p:anim>
                                    <p:animEffect transition="in" filter="fade">
                                      <p:cBhvr>
                                        <p:cTn id="34" dur="500"/>
                                        <p:tgtEl>
                                          <p:spTgt spid="2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p:cTn id="37" dur="500" fill="hold"/>
                                        <p:tgtEl>
                                          <p:spTgt spid="37"/>
                                        </p:tgtEl>
                                        <p:attrNameLst>
                                          <p:attrName>ppt_w</p:attrName>
                                        </p:attrNameLst>
                                      </p:cBhvr>
                                      <p:tavLst>
                                        <p:tav tm="0">
                                          <p:val>
                                            <p:fltVal val="0"/>
                                          </p:val>
                                        </p:tav>
                                        <p:tav tm="100000">
                                          <p:val>
                                            <p:strVal val="#ppt_w"/>
                                          </p:val>
                                        </p:tav>
                                      </p:tavLst>
                                    </p:anim>
                                    <p:anim calcmode="lin" valueType="num">
                                      <p:cBhvr>
                                        <p:cTn id="38" dur="500" fill="hold"/>
                                        <p:tgtEl>
                                          <p:spTgt spid="37"/>
                                        </p:tgtEl>
                                        <p:attrNameLst>
                                          <p:attrName>ppt_h</p:attrName>
                                        </p:attrNameLst>
                                      </p:cBhvr>
                                      <p:tavLst>
                                        <p:tav tm="0">
                                          <p:val>
                                            <p:fltVal val="0"/>
                                          </p:val>
                                        </p:tav>
                                        <p:tav tm="100000">
                                          <p:val>
                                            <p:strVal val="#ppt_h"/>
                                          </p:val>
                                        </p:tav>
                                      </p:tavLst>
                                    </p:anim>
                                    <p:animEffect transition="in" filter="fade">
                                      <p:cBhvr>
                                        <p:cTn id="39" dur="500"/>
                                        <p:tgtEl>
                                          <p:spTgt spid="37"/>
                                        </p:tgtEl>
                                      </p:cBhvr>
                                    </p:animEffect>
                                  </p:childTnLst>
                                </p:cTn>
                              </p:par>
                              <p:par>
                                <p:cTn id="40" presetID="42" presetClass="entr" presetSubtype="0" fill="hold"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1000"/>
                                        <p:tgtEl>
                                          <p:spTgt spid="7"/>
                                        </p:tgtEl>
                                      </p:cBhvr>
                                    </p:animEffect>
                                    <p:anim calcmode="lin" valueType="num">
                                      <p:cBhvr>
                                        <p:cTn id="43" dur="1000" fill="hold"/>
                                        <p:tgtEl>
                                          <p:spTgt spid="7"/>
                                        </p:tgtEl>
                                        <p:attrNameLst>
                                          <p:attrName>ppt_x</p:attrName>
                                        </p:attrNameLst>
                                      </p:cBhvr>
                                      <p:tavLst>
                                        <p:tav tm="0">
                                          <p:val>
                                            <p:strVal val="#ppt_x"/>
                                          </p:val>
                                        </p:tav>
                                        <p:tav tm="100000">
                                          <p:val>
                                            <p:strVal val="#ppt_x"/>
                                          </p:val>
                                        </p:tav>
                                      </p:tavLst>
                                    </p:anim>
                                    <p:anim calcmode="lin" valueType="num">
                                      <p:cBhvr>
                                        <p:cTn id="44" dur="1000" fill="hold"/>
                                        <p:tgtEl>
                                          <p:spTgt spid="7"/>
                                        </p:tgtEl>
                                        <p:attrNameLst>
                                          <p:attrName>ppt_y</p:attrName>
                                        </p:attrNameLst>
                                      </p:cBhvr>
                                      <p:tavLst>
                                        <p:tav tm="0">
                                          <p:val>
                                            <p:strVal val="#ppt_y+.1"/>
                                          </p:val>
                                        </p:tav>
                                        <p:tav tm="100000">
                                          <p:val>
                                            <p:strVal val="#ppt_y"/>
                                          </p:val>
                                        </p:tav>
                                      </p:tavLst>
                                    </p:anim>
                                  </p:childTnLst>
                                </p:cTn>
                              </p:par>
                              <p:par>
                                <p:cTn id="45" presetID="22" presetClass="entr" presetSubtype="4" fill="hold" grpId="0" nodeType="withEffect">
                                  <p:stCondLst>
                                    <p:cond delay="0"/>
                                  </p:stCondLst>
                                  <p:iterate type="lt">
                                    <p:tmPct val="10000"/>
                                  </p:iterate>
                                  <p:childTnLst>
                                    <p:set>
                                      <p:cBhvr>
                                        <p:cTn id="46" dur="1" fill="hold">
                                          <p:stCondLst>
                                            <p:cond delay="0"/>
                                          </p:stCondLst>
                                        </p:cTn>
                                        <p:tgtEl>
                                          <p:spTgt spid="31"/>
                                        </p:tgtEl>
                                        <p:attrNameLst>
                                          <p:attrName>style.visibility</p:attrName>
                                        </p:attrNameLst>
                                      </p:cBhvr>
                                      <p:to>
                                        <p:strVal val="visible"/>
                                      </p:to>
                                    </p:set>
                                    <p:animEffect transition="in" filter="wipe(down)">
                                      <p:cBhvr>
                                        <p:cTn id="4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6" grpId="0" animBg="1"/>
      <p:bldP spid="26" grpId="0"/>
      <p:bldP spid="27" grpId="0" animBg="1"/>
      <p:bldP spid="28" grpId="0" animBg="1"/>
      <p:bldP spid="29" grpId="0" animBg="1"/>
      <p:bldP spid="36" grpId="0" animBg="1"/>
      <p:bldP spid="3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603948"/>
            <a:ext cx="12192000" cy="3702570"/>
          </a:xfrm>
          <a:prstGeom prst="rect">
            <a:avLst/>
          </a:prstGeom>
          <a:blipFill dpi="0" rotWithShape="1">
            <a:blip r:embed="rId2" cstate="print">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Freeform 5"/>
          <p:cNvSpPr>
            <a:spLocks/>
          </p:cNvSpPr>
          <p:nvPr/>
        </p:nvSpPr>
        <p:spPr bwMode="auto">
          <a:xfrm rot="16200000">
            <a:off x="2771733" y="515550"/>
            <a:ext cx="6594804" cy="5844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schemeClr val="tx1">
                  <a:lumMod val="75000"/>
                  <a:lumOff val="25000"/>
                </a:schemeClr>
              </a:solidFill>
              <a:ea typeface="字魂105号-简雅黑" panose="00000500000000000000" pitchFamily="2" charset="-122"/>
            </a:endParaRPr>
          </a:p>
        </p:txBody>
      </p:sp>
      <p:sp>
        <p:nvSpPr>
          <p:cNvPr id="26" name="椭圆 25"/>
          <p:cNvSpPr/>
          <p:nvPr/>
        </p:nvSpPr>
        <p:spPr>
          <a:xfrm>
            <a:off x="5877208" y="3614344"/>
            <a:ext cx="383853" cy="383853"/>
          </a:xfrm>
          <a:prstGeom prst="ellipse">
            <a:avLst/>
          </a:prstGeom>
          <a:solidFill>
            <a:schemeClr val="bg1"/>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400" dirty="0">
              <a:gradFill>
                <a:gsLst>
                  <a:gs pos="0">
                    <a:srgbClr val="32A8E4"/>
                  </a:gs>
                  <a:gs pos="91000">
                    <a:srgbClr val="1959C9"/>
                  </a:gs>
                </a:gsLst>
                <a:lin ang="4200000" scaled="0"/>
              </a:gradFill>
              <a:latin typeface="字魂105号-简雅黑" panose="00000500000000000000" pitchFamily="2" charset="-122"/>
              <a:ea typeface="字魂105号-简雅黑" panose="00000500000000000000" pitchFamily="2" charset="-122"/>
            </a:endParaRPr>
          </a:p>
        </p:txBody>
      </p:sp>
      <p:sp>
        <p:nvSpPr>
          <p:cNvPr id="2" name="矩形 1"/>
          <p:cNvSpPr/>
          <p:nvPr/>
        </p:nvSpPr>
        <p:spPr>
          <a:xfrm>
            <a:off x="5872366" y="3521262"/>
            <a:ext cx="407484" cy="523220"/>
          </a:xfrm>
          <a:prstGeom prst="rect">
            <a:avLst/>
          </a:prstGeom>
        </p:spPr>
        <p:txBody>
          <a:bodyPr wrap="none">
            <a:spAutoFit/>
          </a:bodyPr>
          <a:lstStyle/>
          <a:p>
            <a:pPr algn="ctr"/>
            <a:r>
              <a:rPr lang="en-US" altLang="zh-CN" sz="2800" dirty="0">
                <a:gradFill>
                  <a:gsLst>
                    <a:gs pos="0">
                      <a:srgbClr val="32A8E4"/>
                    </a:gs>
                    <a:gs pos="91000">
                      <a:srgbClr val="1959C9"/>
                    </a:gs>
                  </a:gsLst>
                  <a:lin ang="4200000" scaled="0"/>
                </a:gradFill>
                <a:latin typeface="字魂105号-简雅黑" panose="00000500000000000000" pitchFamily="2" charset="-122"/>
                <a:ea typeface="字魂105号-简雅黑" panose="00000500000000000000" pitchFamily="2" charset="-122"/>
              </a:rPr>
              <a:t>+</a:t>
            </a:r>
            <a:endParaRPr lang="zh-CN" altLang="en-US" sz="2800" dirty="0">
              <a:gradFill>
                <a:gsLst>
                  <a:gs pos="0">
                    <a:srgbClr val="32A8E4"/>
                  </a:gs>
                  <a:gs pos="91000">
                    <a:srgbClr val="1959C9"/>
                  </a:gs>
                </a:gsLst>
                <a:lin ang="4200000" scaled="0"/>
              </a:gradFill>
              <a:latin typeface="字魂105号-简雅黑" panose="00000500000000000000" pitchFamily="2" charset="-122"/>
              <a:ea typeface="字魂105号-简雅黑" panose="00000500000000000000" pitchFamily="2" charset="-122"/>
            </a:endParaRPr>
          </a:p>
        </p:txBody>
      </p:sp>
      <p:sp>
        <p:nvSpPr>
          <p:cNvPr id="15" name="文本框 14"/>
          <p:cNvSpPr txBox="1"/>
          <p:nvPr/>
        </p:nvSpPr>
        <p:spPr>
          <a:xfrm>
            <a:off x="3898420" y="2362484"/>
            <a:ext cx="4405154" cy="1200329"/>
          </a:xfrm>
          <a:prstGeom prst="rect">
            <a:avLst/>
          </a:prstGeom>
          <a:noFill/>
        </p:spPr>
        <p:txBody>
          <a:bodyPr wrap="square" rtlCol="0">
            <a:spAutoFit/>
          </a:bodyPr>
          <a:lstStyle/>
          <a:p>
            <a:pPr algn="dist"/>
            <a:r>
              <a:rPr lang="en-US" altLang="zh-CN" sz="7200" b="1" spc="600" dirty="0" smtClean="0">
                <a:solidFill>
                  <a:schemeClr val="bg1"/>
                </a:solidFill>
                <a:effectLst>
                  <a:outerShdw blurRad="25400" dist="25400" dir="2700000" algn="tl">
                    <a:srgbClr val="000000">
                      <a:alpha val="35000"/>
                    </a:srgbClr>
                  </a:outerShdw>
                </a:effectLst>
                <a:latin typeface="字魂105号-简雅黑" panose="00000500000000000000" pitchFamily="2" charset="-122"/>
                <a:ea typeface="字魂105号-简雅黑" panose="00000500000000000000" pitchFamily="2" charset="-122"/>
              </a:rPr>
              <a:t>THANKS</a:t>
            </a:r>
            <a:endParaRPr lang="zh-CN" altLang="en-US" sz="7200" b="1" spc="600" dirty="0">
              <a:solidFill>
                <a:schemeClr val="bg1"/>
              </a:solidFill>
              <a:effectLst>
                <a:outerShdw blurRad="25400" dist="25400" dir="2700000" algn="tl">
                  <a:srgbClr val="000000">
                    <a:alpha val="35000"/>
                  </a:srgbClr>
                </a:outerShdw>
              </a:effectLst>
              <a:latin typeface="字魂105号-简雅黑" panose="00000500000000000000" pitchFamily="2" charset="-122"/>
              <a:ea typeface="字魂105号-简雅黑" panose="00000500000000000000" pitchFamily="2" charset="-122"/>
            </a:endParaRPr>
          </a:p>
        </p:txBody>
      </p:sp>
      <p:sp>
        <p:nvSpPr>
          <p:cNvPr id="16" name="文本框 15"/>
          <p:cNvSpPr txBox="1"/>
          <p:nvPr/>
        </p:nvSpPr>
        <p:spPr>
          <a:xfrm>
            <a:off x="4012933" y="3591210"/>
            <a:ext cx="1944561" cy="400110"/>
          </a:xfrm>
          <a:prstGeom prst="rect">
            <a:avLst/>
          </a:prstGeom>
          <a:noFill/>
        </p:spPr>
        <p:txBody>
          <a:bodyPr wrap="square" rtlCol="0">
            <a:spAutoFit/>
          </a:bodyPr>
          <a:lstStyle/>
          <a:p>
            <a:pPr algn="ctr"/>
            <a:r>
              <a:rPr lang="zh-CN" altLang="en-US" sz="2000" b="1" spc="600" dirty="0" smtClean="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年终总结</a:t>
            </a:r>
            <a:endParaRPr lang="zh-CN" altLang="en-US" sz="2000" b="1" spc="600" dirty="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17" name="文本框 16"/>
          <p:cNvSpPr txBox="1"/>
          <p:nvPr/>
        </p:nvSpPr>
        <p:spPr>
          <a:xfrm>
            <a:off x="6271335" y="3591210"/>
            <a:ext cx="1944561" cy="400110"/>
          </a:xfrm>
          <a:prstGeom prst="rect">
            <a:avLst/>
          </a:prstGeom>
          <a:noFill/>
        </p:spPr>
        <p:txBody>
          <a:bodyPr wrap="square" rtlCol="0">
            <a:spAutoFit/>
          </a:bodyPr>
          <a:lstStyle/>
          <a:p>
            <a:pPr algn="ctr"/>
            <a:r>
              <a:rPr lang="zh-CN" altLang="en-US" sz="2000" b="1" spc="600" dirty="0" smtClean="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工作计划</a:t>
            </a:r>
            <a:endParaRPr lang="zh-CN" altLang="en-US" sz="2000" b="1" spc="600" dirty="0">
              <a:solidFill>
                <a:schemeClr val="bg1"/>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19" name="文本框 18"/>
          <p:cNvSpPr txBox="1"/>
          <p:nvPr/>
        </p:nvSpPr>
        <p:spPr>
          <a:xfrm>
            <a:off x="3802356" y="4237459"/>
            <a:ext cx="4597282" cy="373051"/>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en-US" altLang="zh-CN" sz="800" dirty="0">
                <a:solidFill>
                  <a:schemeClr val="bg1">
                    <a:alpha val="80000"/>
                  </a:schemeClr>
                </a:solidFill>
                <a:latin typeface="字魂105号-简雅黑" panose="00000500000000000000" pitchFamily="2" charset="-122"/>
                <a:ea typeface="字魂105号-简雅黑" panose="00000500000000000000" pitchFamily="2" charset="-122"/>
              </a:rPr>
              <a:t>The user can demonstrate on a projector or computer, or print the presentation and make it into a film to be used in a wider field</a:t>
            </a:r>
          </a:p>
        </p:txBody>
      </p:sp>
    </p:spTree>
    <p:extLst>
      <p:ext uri="{BB962C8B-B14F-4D97-AF65-F5344CB8AC3E}">
        <p14:creationId xmlns:p14="http://schemas.microsoft.com/office/powerpoint/2010/main" val="3434089367"/>
      </p:ext>
    </p:extLst>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trips(downRight)">
                                      <p:cBhvr>
                                        <p:cTn id="7" dur="500"/>
                                        <p:tgtEl>
                                          <p:spTgt spid="3"/>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 calcmode="lin" valueType="num">
                                      <p:cBhvr>
                                        <p:cTn id="10" dur="500" fill="hold"/>
                                        <p:tgtEl>
                                          <p:spTgt spid="14"/>
                                        </p:tgtEl>
                                        <p:attrNameLst>
                                          <p:attrName>ppt_w</p:attrName>
                                        </p:attrNameLst>
                                      </p:cBhvr>
                                      <p:tavLst>
                                        <p:tav tm="0">
                                          <p:val>
                                            <p:fltVal val="0"/>
                                          </p:val>
                                        </p:tav>
                                        <p:tav tm="100000">
                                          <p:val>
                                            <p:strVal val="#ppt_w"/>
                                          </p:val>
                                        </p:tav>
                                      </p:tavLst>
                                    </p:anim>
                                    <p:anim calcmode="lin" valueType="num">
                                      <p:cBhvr>
                                        <p:cTn id="11" dur="500" fill="hold"/>
                                        <p:tgtEl>
                                          <p:spTgt spid="14"/>
                                        </p:tgtEl>
                                        <p:attrNameLst>
                                          <p:attrName>ppt_h</p:attrName>
                                        </p:attrNameLst>
                                      </p:cBhvr>
                                      <p:tavLst>
                                        <p:tav tm="0">
                                          <p:val>
                                            <p:fltVal val="0"/>
                                          </p:val>
                                        </p:tav>
                                        <p:tav tm="100000">
                                          <p:val>
                                            <p:strVal val="#ppt_h"/>
                                          </p:val>
                                        </p:tav>
                                      </p:tavLst>
                                    </p:anim>
                                    <p:animEffect transition="in" filter="fade">
                                      <p:cBhvr>
                                        <p:cTn id="12" dur="500"/>
                                        <p:tgtEl>
                                          <p:spTgt spid="14"/>
                                        </p:tgtEl>
                                      </p:cBhvr>
                                    </p:animEffect>
                                  </p:childTnLst>
                                </p:cTn>
                              </p:par>
                              <p:par>
                                <p:cTn id="13" presetID="53" presetClass="entr" presetSubtype="16" fill="hold" grpId="0" nodeType="withEffect">
                                  <p:stCondLst>
                                    <p:cond delay="250"/>
                                  </p:stCondLst>
                                  <p:childTnLst>
                                    <p:set>
                                      <p:cBhvr>
                                        <p:cTn id="14" dur="1" fill="hold">
                                          <p:stCondLst>
                                            <p:cond delay="0"/>
                                          </p:stCondLst>
                                        </p:cTn>
                                        <p:tgtEl>
                                          <p:spTgt spid="26"/>
                                        </p:tgtEl>
                                        <p:attrNameLst>
                                          <p:attrName>style.visibility</p:attrName>
                                        </p:attrNameLst>
                                      </p:cBhvr>
                                      <p:to>
                                        <p:strVal val="visible"/>
                                      </p:to>
                                    </p:set>
                                    <p:anim calcmode="lin" valueType="num">
                                      <p:cBhvr>
                                        <p:cTn id="15" dur="500" fill="hold"/>
                                        <p:tgtEl>
                                          <p:spTgt spid="26"/>
                                        </p:tgtEl>
                                        <p:attrNameLst>
                                          <p:attrName>ppt_w</p:attrName>
                                        </p:attrNameLst>
                                      </p:cBhvr>
                                      <p:tavLst>
                                        <p:tav tm="0">
                                          <p:val>
                                            <p:fltVal val="0"/>
                                          </p:val>
                                        </p:tav>
                                        <p:tav tm="100000">
                                          <p:val>
                                            <p:strVal val="#ppt_w"/>
                                          </p:val>
                                        </p:tav>
                                      </p:tavLst>
                                    </p:anim>
                                    <p:anim calcmode="lin" valueType="num">
                                      <p:cBhvr>
                                        <p:cTn id="16" dur="500" fill="hold"/>
                                        <p:tgtEl>
                                          <p:spTgt spid="26"/>
                                        </p:tgtEl>
                                        <p:attrNameLst>
                                          <p:attrName>ppt_h</p:attrName>
                                        </p:attrNameLst>
                                      </p:cBhvr>
                                      <p:tavLst>
                                        <p:tav tm="0">
                                          <p:val>
                                            <p:fltVal val="0"/>
                                          </p:val>
                                        </p:tav>
                                        <p:tav tm="100000">
                                          <p:val>
                                            <p:strVal val="#ppt_h"/>
                                          </p:val>
                                        </p:tav>
                                      </p:tavLst>
                                    </p:anim>
                                    <p:animEffect transition="in" filter="fade">
                                      <p:cBhvr>
                                        <p:cTn id="17" dur="500"/>
                                        <p:tgtEl>
                                          <p:spTgt spid="26"/>
                                        </p:tgtEl>
                                      </p:cBhvr>
                                    </p:animEffect>
                                  </p:childTnLst>
                                </p:cTn>
                              </p:par>
                              <p:par>
                                <p:cTn id="18" presetID="53" presetClass="entr" presetSubtype="16" fill="hold" grpId="0" nodeType="withEffect">
                                  <p:stCondLst>
                                    <p:cond delay="250"/>
                                  </p:stCondLst>
                                  <p:childTnLst>
                                    <p:set>
                                      <p:cBhvr>
                                        <p:cTn id="19" dur="1" fill="hold">
                                          <p:stCondLst>
                                            <p:cond delay="0"/>
                                          </p:stCondLst>
                                        </p:cTn>
                                        <p:tgtEl>
                                          <p:spTgt spid="2"/>
                                        </p:tgtEl>
                                        <p:attrNameLst>
                                          <p:attrName>style.visibility</p:attrName>
                                        </p:attrNameLst>
                                      </p:cBhvr>
                                      <p:to>
                                        <p:strVal val="visible"/>
                                      </p:to>
                                    </p:set>
                                    <p:anim calcmode="lin" valueType="num">
                                      <p:cBhvr>
                                        <p:cTn id="20" dur="500" fill="hold"/>
                                        <p:tgtEl>
                                          <p:spTgt spid="2"/>
                                        </p:tgtEl>
                                        <p:attrNameLst>
                                          <p:attrName>ppt_w</p:attrName>
                                        </p:attrNameLst>
                                      </p:cBhvr>
                                      <p:tavLst>
                                        <p:tav tm="0">
                                          <p:val>
                                            <p:fltVal val="0"/>
                                          </p:val>
                                        </p:tav>
                                        <p:tav tm="100000">
                                          <p:val>
                                            <p:strVal val="#ppt_w"/>
                                          </p:val>
                                        </p:tav>
                                      </p:tavLst>
                                    </p:anim>
                                    <p:anim calcmode="lin" valueType="num">
                                      <p:cBhvr>
                                        <p:cTn id="21" dur="500" fill="hold"/>
                                        <p:tgtEl>
                                          <p:spTgt spid="2"/>
                                        </p:tgtEl>
                                        <p:attrNameLst>
                                          <p:attrName>ppt_h</p:attrName>
                                        </p:attrNameLst>
                                      </p:cBhvr>
                                      <p:tavLst>
                                        <p:tav tm="0">
                                          <p:val>
                                            <p:fltVal val="0"/>
                                          </p:val>
                                        </p:tav>
                                        <p:tav tm="100000">
                                          <p:val>
                                            <p:strVal val="#ppt_h"/>
                                          </p:val>
                                        </p:tav>
                                      </p:tavLst>
                                    </p:anim>
                                    <p:animEffect transition="in" filter="fade">
                                      <p:cBhvr>
                                        <p:cTn id="22" dur="500"/>
                                        <p:tgtEl>
                                          <p:spTgt spid="2"/>
                                        </p:tgtEl>
                                      </p:cBhvr>
                                    </p:animEffect>
                                  </p:childTnLst>
                                </p:cTn>
                              </p:par>
                            </p:childTnLst>
                          </p:cTn>
                        </p:par>
                        <p:par>
                          <p:cTn id="23" fill="hold">
                            <p:stCondLst>
                              <p:cond delay="75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15"/>
                                        </p:tgtEl>
                                        <p:attrNameLst>
                                          <p:attrName>ppt_y</p:attrName>
                                        </p:attrNameLst>
                                      </p:cBhvr>
                                      <p:tavLst>
                                        <p:tav tm="0">
                                          <p:val>
                                            <p:strVal val="#ppt_y"/>
                                          </p:val>
                                        </p:tav>
                                        <p:tav tm="100000">
                                          <p:val>
                                            <p:strVal val="#ppt_y"/>
                                          </p:val>
                                        </p:tav>
                                      </p:tavLst>
                                    </p:anim>
                                    <p:anim calcmode="lin" valueType="num">
                                      <p:cBhvr>
                                        <p:cTn id="28"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15"/>
                                        </p:tgtEl>
                                      </p:cBhvr>
                                    </p:animEffect>
                                  </p:childTnLst>
                                </p:cTn>
                              </p:par>
                              <p:par>
                                <p:cTn id="31" presetID="2" presetClass="entr" presetSubtype="8" fill="hold" grpId="0" nodeType="withEffect">
                                  <p:stCondLst>
                                    <p:cond delay="250"/>
                                  </p:stCondLst>
                                  <p:childTnLst>
                                    <p:set>
                                      <p:cBhvr>
                                        <p:cTn id="32" dur="1" fill="hold">
                                          <p:stCondLst>
                                            <p:cond delay="0"/>
                                          </p:stCondLst>
                                        </p:cTn>
                                        <p:tgtEl>
                                          <p:spTgt spid="16"/>
                                        </p:tgtEl>
                                        <p:attrNameLst>
                                          <p:attrName>style.visibility</p:attrName>
                                        </p:attrNameLst>
                                      </p:cBhvr>
                                      <p:to>
                                        <p:strVal val="visible"/>
                                      </p:to>
                                    </p:set>
                                    <p:anim calcmode="lin" valueType="num">
                                      <p:cBhvr additive="base">
                                        <p:cTn id="33" dur="500" fill="hold"/>
                                        <p:tgtEl>
                                          <p:spTgt spid="16"/>
                                        </p:tgtEl>
                                        <p:attrNameLst>
                                          <p:attrName>ppt_x</p:attrName>
                                        </p:attrNameLst>
                                      </p:cBhvr>
                                      <p:tavLst>
                                        <p:tav tm="0">
                                          <p:val>
                                            <p:strVal val="0-#ppt_w/2"/>
                                          </p:val>
                                        </p:tav>
                                        <p:tav tm="100000">
                                          <p:val>
                                            <p:strVal val="#ppt_x"/>
                                          </p:val>
                                        </p:tav>
                                      </p:tavLst>
                                    </p:anim>
                                    <p:anim calcmode="lin" valueType="num">
                                      <p:cBhvr additive="base">
                                        <p:cTn id="34" dur="500" fill="hold"/>
                                        <p:tgtEl>
                                          <p:spTgt spid="1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5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500" fill="hold"/>
                                        <p:tgtEl>
                                          <p:spTgt spid="17"/>
                                        </p:tgtEl>
                                        <p:attrNameLst>
                                          <p:attrName>ppt_x</p:attrName>
                                        </p:attrNameLst>
                                      </p:cBhvr>
                                      <p:tavLst>
                                        <p:tav tm="0">
                                          <p:val>
                                            <p:strVal val="1+#ppt_w/2"/>
                                          </p:val>
                                        </p:tav>
                                        <p:tav tm="100000">
                                          <p:val>
                                            <p:strVal val="#ppt_x"/>
                                          </p:val>
                                        </p:tav>
                                      </p:tavLst>
                                    </p:anim>
                                    <p:anim calcmode="lin" valueType="num">
                                      <p:cBhvr additive="base">
                                        <p:cTn id="38" dur="500" fill="hold"/>
                                        <p:tgtEl>
                                          <p:spTgt spid="17"/>
                                        </p:tgtEl>
                                        <p:attrNameLst>
                                          <p:attrName>ppt_y</p:attrName>
                                        </p:attrNameLst>
                                      </p:cBhvr>
                                      <p:tavLst>
                                        <p:tav tm="0">
                                          <p:val>
                                            <p:strVal val="#ppt_y"/>
                                          </p:val>
                                        </p:tav>
                                        <p:tav tm="100000">
                                          <p:val>
                                            <p:strVal val="#ppt_y"/>
                                          </p:val>
                                        </p:tav>
                                      </p:tavLst>
                                    </p:anim>
                                  </p:childTnLst>
                                </p:cTn>
                              </p:par>
                              <p:par>
                                <p:cTn id="39" presetID="42" presetClass="entr" presetSubtype="0" fill="hold" grpId="0" nodeType="withEffect">
                                  <p:stCondLst>
                                    <p:cond delay="50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1000"/>
                                        <p:tgtEl>
                                          <p:spTgt spid="19"/>
                                        </p:tgtEl>
                                      </p:cBhvr>
                                    </p:animEffect>
                                    <p:anim calcmode="lin" valueType="num">
                                      <p:cBhvr>
                                        <p:cTn id="42" dur="1000" fill="hold"/>
                                        <p:tgtEl>
                                          <p:spTgt spid="19"/>
                                        </p:tgtEl>
                                        <p:attrNameLst>
                                          <p:attrName>ppt_x</p:attrName>
                                        </p:attrNameLst>
                                      </p:cBhvr>
                                      <p:tavLst>
                                        <p:tav tm="0">
                                          <p:val>
                                            <p:strVal val="#ppt_x"/>
                                          </p:val>
                                        </p:tav>
                                        <p:tav tm="100000">
                                          <p:val>
                                            <p:strVal val="#ppt_x"/>
                                          </p:val>
                                        </p:tav>
                                      </p:tavLst>
                                    </p:anim>
                                    <p:anim calcmode="lin" valueType="num">
                                      <p:cBhvr>
                                        <p:cTn id="43"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26" grpId="0" animBg="1"/>
      <p:bldP spid="2" grpId="0"/>
      <p:bldP spid="15" grpId="0"/>
      <p:bldP spid="16" grpId="0"/>
      <p:bldP spid="17" grpId="0"/>
      <p:bldP spid="1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4"/>
          <p:cNvSpPr txBox="1">
            <a:spLocks/>
          </p:cNvSpPr>
          <p:nvPr/>
        </p:nvSpPr>
        <p:spPr>
          <a:xfrm>
            <a:off x="794082" y="2339239"/>
            <a:ext cx="10637751" cy="4012692"/>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1440"/>
              </a:spcBef>
              <a:buNone/>
            </a:pPr>
            <a:r>
              <a:rPr lang="en-US" sz="1600" dirty="0" err="1">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感谢您下载千图网</a:t>
            </a: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原创</a:t>
            </a:r>
            <a:r>
              <a:rPr lang="en-US" altLang="zh-CN"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PPT</a:t>
            </a: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模板</a:t>
            </a: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r>
              <a:rPr lang="en-US" sz="1600" dirty="0" err="1">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为了您和千图网以及原创作者的利益，请勿复制、传播、销售，否则将承担法律责任</a:t>
            </a: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p>
          <a:p>
            <a:pPr marL="0" indent="0">
              <a:lnSpc>
                <a:spcPct val="120000"/>
              </a:lnSpc>
              <a:spcBef>
                <a:spcPts val="1440"/>
              </a:spcBef>
              <a:buNone/>
            </a:pPr>
            <a:r>
              <a:rPr lang="en-US" sz="1600" dirty="0" err="1">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千图网将对作品进行维权，按照传播下载次数的十倍进行索取赔偿</a:t>
            </a:r>
            <a:r>
              <a:rPr lang="zh-CN" alt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金</a:t>
            </a: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p>
          <a:p>
            <a:pPr marL="0" indent="0">
              <a:lnSpc>
                <a:spcPct val="120000"/>
              </a:lnSpc>
              <a:spcBef>
                <a:spcPts val="1440"/>
              </a:spcBef>
              <a:buNone/>
            </a:pP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marL="0" indent="0">
              <a:lnSpc>
                <a:spcPct val="120000"/>
              </a:lnSpc>
              <a:spcBef>
                <a:spcPts val="1440"/>
              </a:spcBef>
              <a:buNone/>
            </a:pP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2、不得将千图网的PPT模版、PPT素材，本身用于再出售，或者出租、出借、转让、分销、发布或者作为礼物供他人使用，不得转授权、出卖、转让本协议或本协议中的权利。</a:t>
            </a:r>
          </a:p>
          <a:p>
            <a:pPr marL="0" indent="0">
              <a:lnSpc>
                <a:spcPct val="120000"/>
              </a:lnSpc>
              <a:spcBef>
                <a:spcPts val="1440"/>
              </a:spcBef>
              <a:buNone/>
            </a:pP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3、禁止把作品纳入商标或服务标记。</a:t>
            </a:r>
          </a:p>
          <a:p>
            <a:pPr marL="0" indent="0">
              <a:lnSpc>
                <a:spcPct val="120000"/>
              </a:lnSpc>
              <a:spcBef>
                <a:spcPts val="1440"/>
              </a:spcBef>
              <a:buNone/>
            </a:pPr>
            <a:r>
              <a:rPr lang="en-US" sz="16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4、禁止用户用下载格式在网上传播作品。或者作品可以让第三方单独付费或共享免费下载、或通过转移电话服务系统传播。</a:t>
            </a:r>
          </a:p>
        </p:txBody>
      </p:sp>
      <p:sp>
        <p:nvSpPr>
          <p:cNvPr id="19" name="Text Placeholder 3"/>
          <p:cNvSpPr txBox="1">
            <a:spLocks/>
          </p:cNvSpPr>
          <p:nvPr/>
        </p:nvSpPr>
        <p:spPr>
          <a:xfrm>
            <a:off x="3077744" y="1666010"/>
            <a:ext cx="5919449" cy="399831"/>
          </a:xfrm>
          <a:prstGeom prst="rect">
            <a:avLst/>
          </a:prstGeom>
        </p:spPr>
        <p:txBody>
          <a:bodyPr vert="horz" lIns="0" tIns="48605" rIns="0" bIns="48605" anchor="t"/>
          <a:lstStyle>
            <a:lvl1pPr marL="0" indent="0" algn="ctr" defTabSz="404495" rtl="0" eaLnBrk="1" latinLnBrk="0" hangingPunct="1">
              <a:lnSpc>
                <a:spcPct val="100000"/>
              </a:lnSpc>
              <a:spcBef>
                <a:spcPts val="0"/>
              </a:spcBef>
              <a:spcAft>
                <a:spcPts val="0"/>
              </a:spcAft>
              <a:buFont typeface="Arial" panose="020B0604020202020204"/>
              <a:buNone/>
              <a:defRPr sz="1500" b="0" kern="1200">
                <a:solidFill>
                  <a:schemeClr val="accent3"/>
                </a:solidFill>
                <a:latin typeface="Lato Light"/>
                <a:ea typeface="+mn-ea"/>
                <a:cs typeface="Lato Light"/>
              </a:defRPr>
            </a:lvl1pPr>
            <a:lvl2pPr marL="658495" indent="-253365" algn="l" defTabSz="404495" rtl="0" eaLnBrk="1" latinLnBrk="0" hangingPunct="1">
              <a:spcBef>
                <a:spcPct val="20000"/>
              </a:spcBef>
              <a:buFont typeface="Arial" panose="020B0604020202020204"/>
              <a:buChar char="–"/>
              <a:defRPr sz="2500" kern="1200">
                <a:solidFill>
                  <a:schemeClr val="tx1"/>
                </a:solidFill>
                <a:latin typeface="+mn-lt"/>
                <a:ea typeface="+mn-ea"/>
                <a:cs typeface="+mn-cs"/>
              </a:defRPr>
            </a:lvl2pPr>
            <a:lvl3pPr marL="1012825" indent="-202565" algn="l" defTabSz="404495" rtl="0" eaLnBrk="1" latinLnBrk="0" hangingPunct="1">
              <a:spcBef>
                <a:spcPct val="20000"/>
              </a:spcBef>
              <a:buFont typeface="Arial" panose="020B0604020202020204"/>
              <a:buChar char="•"/>
              <a:defRPr sz="2100" kern="1200">
                <a:solidFill>
                  <a:schemeClr val="tx1"/>
                </a:solidFill>
                <a:latin typeface="+mn-lt"/>
                <a:ea typeface="+mn-ea"/>
                <a:cs typeface="+mn-cs"/>
              </a:defRPr>
            </a:lvl3pPr>
            <a:lvl4pPr marL="141732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4pPr>
            <a:lvl5pPr marL="182245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5pPr>
            <a:lvl6pPr marL="222758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6pPr>
            <a:lvl7pPr marL="263271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7pPr>
            <a:lvl8pPr marL="303784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8pPr>
            <a:lvl9pPr marL="344297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9pPr>
          </a:lstStyle>
          <a:p>
            <a:r>
              <a:rPr lang="en-US" sz="2160" dirty="0" err="1">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感谢您支持原创设计事业，支持设计版权产品</a:t>
            </a:r>
            <a:r>
              <a:rPr lang="en-US" sz="216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a:t>
            </a:r>
          </a:p>
        </p:txBody>
      </p:sp>
      <p:sp>
        <p:nvSpPr>
          <p:cNvPr id="22" name="矩形 21"/>
          <p:cNvSpPr/>
          <p:nvPr/>
        </p:nvSpPr>
        <p:spPr>
          <a:xfrm>
            <a:off x="1685811" y="728822"/>
            <a:ext cx="8703424" cy="6637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3360" spc="360" dirty="0">
                <a:gradFill>
                  <a:gsLst>
                    <a:gs pos="0">
                      <a:srgbClr val="1C74F5"/>
                    </a:gs>
                    <a:gs pos="61000">
                      <a:srgbClr val="0C53B6"/>
                    </a:gs>
                  </a:gsLst>
                  <a:lin ang="2700000" scaled="0"/>
                </a:gradFill>
                <a:latin typeface="字魂105号-简雅黑" panose="00000500000000000000" pitchFamily="2" charset="-122"/>
                <a:ea typeface="字魂105号-简雅黑" panose="00000500000000000000" pitchFamily="2" charset="-122"/>
                <a:cs typeface="+mn-ea"/>
                <a:sym typeface="+mn-lt"/>
              </a:rPr>
              <a:t>千图网  版权声明</a:t>
            </a:r>
            <a:endParaRPr lang="en-US" altLang="zh-CN" sz="3360" spc="360" dirty="0">
              <a:gradFill>
                <a:gsLst>
                  <a:gs pos="0">
                    <a:srgbClr val="1C74F5"/>
                  </a:gs>
                  <a:gs pos="61000">
                    <a:srgbClr val="0C53B6"/>
                  </a:gs>
                </a:gsLst>
                <a:lin ang="2700000" scaled="0"/>
              </a:gradFill>
              <a:latin typeface="字魂105号-简雅黑" panose="00000500000000000000" pitchFamily="2" charset="-122"/>
              <a:ea typeface="字魂105号-简雅黑" panose="00000500000000000000" pitchFamily="2" charset="-122"/>
              <a:cs typeface="+mn-ea"/>
              <a:sym typeface="+mn-lt"/>
            </a:endParaRPr>
          </a:p>
        </p:txBody>
      </p:sp>
      <p:cxnSp>
        <p:nvCxnSpPr>
          <p:cNvPr id="23" name="直接连接符 22"/>
          <p:cNvCxnSpPr/>
          <p:nvPr/>
        </p:nvCxnSpPr>
        <p:spPr>
          <a:xfrm>
            <a:off x="1736456" y="1920183"/>
            <a:ext cx="1089989" cy="0"/>
          </a:xfrm>
          <a:prstGeom prst="line">
            <a:avLst/>
          </a:prstGeom>
          <a:ln w="19050">
            <a:solidFill>
              <a:srgbClr val="76482F"/>
            </a:solidFill>
          </a:ln>
        </p:spPr>
        <p:style>
          <a:lnRef idx="2">
            <a:schemeClr val="accent1"/>
          </a:lnRef>
          <a:fillRef idx="0">
            <a:schemeClr val="accent1"/>
          </a:fillRef>
          <a:effectRef idx="1">
            <a:schemeClr val="accent1"/>
          </a:effectRef>
          <a:fontRef idx="minor">
            <a:schemeClr val="tx1"/>
          </a:fontRef>
        </p:style>
      </p:cxnSp>
      <p:cxnSp>
        <p:nvCxnSpPr>
          <p:cNvPr id="24" name="直接连接符 23"/>
          <p:cNvCxnSpPr/>
          <p:nvPr/>
        </p:nvCxnSpPr>
        <p:spPr>
          <a:xfrm>
            <a:off x="9282364" y="1920183"/>
            <a:ext cx="1089989" cy="0"/>
          </a:xfrm>
          <a:prstGeom prst="line">
            <a:avLst/>
          </a:prstGeom>
          <a:ln w="19050">
            <a:solidFill>
              <a:srgbClr val="76482F"/>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64437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advTm="2000">
        <p15:prstTrans prst="drape"/>
      </p:transition>
    </mc:Choice>
    <mc:Fallback>
      <p:transition spd="slow" advClick="0" advTm="2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0">
            <a:extLst>
              <a:ext uri="{FF2B5EF4-FFF2-40B4-BE49-F238E27FC236}">
                <a16:creationId xmlns:a16="http://schemas.microsoft.com/office/drawing/2014/main" xmlns="" id="{BA8EA202-F87D-45AF-91DB-F2B3A7B8F57B}"/>
              </a:ext>
            </a:extLst>
          </p:cNvPr>
          <p:cNvSpPr txBox="1"/>
          <p:nvPr/>
        </p:nvSpPr>
        <p:spPr>
          <a:xfrm>
            <a:off x="6063021" y="2282697"/>
            <a:ext cx="5513936" cy="1200329"/>
          </a:xfrm>
          <a:prstGeom prst="rect">
            <a:avLst/>
          </a:prstGeom>
          <a:noFill/>
        </p:spPr>
        <p:txBody>
          <a:bodyPr wrap="square" rtlCol="0">
            <a:spAutoFit/>
          </a:bodyPr>
          <a:lstStyle/>
          <a:p>
            <a:pPr defTabSz="228600"/>
            <a:r>
              <a:rPr lang="en-US" altLang="zh-CN" sz="7200" dirty="0" smtClean="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rPr>
              <a:t>PART ONE</a:t>
            </a:r>
            <a:endParaRPr lang="zh-CN" altLang="en-US" sz="7200" dirty="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sp>
        <p:nvSpPr>
          <p:cNvPr id="35" name="文本框 34"/>
          <p:cNvSpPr txBox="1"/>
          <p:nvPr/>
        </p:nvSpPr>
        <p:spPr>
          <a:xfrm>
            <a:off x="5981376" y="2759402"/>
            <a:ext cx="4407876" cy="935641"/>
          </a:xfrm>
          <a:prstGeom prst="rect">
            <a:avLst/>
          </a:prstGeom>
          <a:noFill/>
        </p:spPr>
        <p:txBody>
          <a:bodyPr wrap="square" rtlCol="0">
            <a:spAutoFit/>
          </a:bodyPr>
          <a:lstStyle/>
          <a:p>
            <a:pPr>
              <a:lnSpc>
                <a:spcPct val="130000"/>
              </a:lnSpc>
            </a:pPr>
            <a:r>
              <a:rPr lang="zh-CN" altLang="en-US" sz="4800" b="1" dirty="0" smtClean="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年度工作概述</a:t>
            </a:r>
            <a:endParaRPr lang="zh-CN" altLang="en-US" sz="4800" b="1" dirty="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6" name="矩形 35"/>
          <p:cNvSpPr/>
          <p:nvPr/>
        </p:nvSpPr>
        <p:spPr>
          <a:xfrm>
            <a:off x="6162200" y="4663730"/>
            <a:ext cx="387976" cy="79048"/>
          </a:xfrm>
          <a:prstGeom prst="rect">
            <a:avLst/>
          </a:prstGeom>
          <a:solidFill>
            <a:srgbClr val="3F3F3F"/>
          </a:soli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latin typeface="字魂105号-简雅黑" panose="00000500000000000000" pitchFamily="2" charset="-122"/>
              <a:ea typeface="字魂105号-简雅黑" panose="00000500000000000000" pitchFamily="2" charset="-122"/>
            </a:endParaRPr>
          </a:p>
        </p:txBody>
      </p:sp>
      <p:sp>
        <p:nvSpPr>
          <p:cNvPr id="40" name="Rectangle 3"/>
          <p:cNvSpPr>
            <a:spLocks/>
          </p:cNvSpPr>
          <p:nvPr/>
        </p:nvSpPr>
        <p:spPr bwMode="auto">
          <a:xfrm>
            <a:off x="6110048" y="3725444"/>
            <a:ext cx="4960721" cy="6463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45720" rIns="45720">
            <a:spAutoFit/>
          </a:bodyPr>
          <a:lstStyle>
            <a:lvl1pPr>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1pPr>
            <a:lvl2pPr marL="742950" indent="-28575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2pPr>
            <a:lvl3pPr marL="11430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3pPr>
            <a:lvl4pPr marL="16002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4pPr>
            <a:lvl5pPr marL="20574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5pPr>
            <a:lvl6pPr marL="25146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6pPr>
            <a:lvl7pPr marL="29718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7pPr>
            <a:lvl8pPr marL="34290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8pPr>
            <a:lvl9pPr marL="38862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9pPr>
          </a:lstStyle>
          <a:p>
            <a:pPr eaLnBrk="1">
              <a:lnSpc>
                <a:spcPct val="120000"/>
              </a:lnSpc>
              <a:spcBef>
                <a:spcPct val="0"/>
              </a:spcBef>
              <a:buSzTx/>
              <a:buFontTx/>
              <a:buNone/>
            </a:pP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Lorem ipsum dolor sit amet, consectetuer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dipiscing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elit, sed diam </a:t>
            </a:r>
            <a:endParaRPr lang="en-US"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a:p>
            <a:pPr eaLnBrk="1">
              <a:lnSpc>
                <a:spcPct val="120000"/>
              </a:lnSpc>
              <a:spcBef>
                <a:spcPct val="0"/>
              </a:spcBef>
              <a:buSzTx/>
              <a:buFontTx/>
              <a:buNone/>
            </a:pP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nonummy nibheuismod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tincidunt ut laoreet dolore magna aliquam erat volutpat. Ut wisi enim ad minim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veniam</a:t>
            </a:r>
            <a:endPar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p:txBody>
      </p:sp>
      <p:sp>
        <p:nvSpPr>
          <p:cNvPr id="11" name="矩形 10"/>
          <p:cNvSpPr/>
          <p:nvPr/>
        </p:nvSpPr>
        <p:spPr>
          <a:xfrm>
            <a:off x="0" y="0"/>
            <a:ext cx="3804557" cy="6858000"/>
          </a:xfrm>
          <a:prstGeom prst="rect">
            <a:avLst/>
          </a:prstGeom>
          <a:blipFill dpi="0" rotWithShape="1">
            <a:blip r:embed="rId3" cstate="print">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a:stretch>
              <a:fillRect l="-1792" r="-407800"/>
            </a:stretch>
          </a:blipFill>
          <a:ln>
            <a:noFill/>
          </a:ln>
          <a:effectLst>
            <a:outerShdw blurRad="1016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523349" y="2152071"/>
            <a:ext cx="2557400" cy="2885494"/>
            <a:chOff x="5701933" y="2189950"/>
            <a:chExt cx="1230989" cy="1388917"/>
          </a:xfrm>
        </p:grpSpPr>
        <p:sp>
          <p:nvSpPr>
            <p:cNvPr id="10" name="Freeform 5"/>
            <p:cNvSpPr>
              <a:spLocks/>
            </p:cNvSpPr>
            <p:nvPr/>
          </p:nvSpPr>
          <p:spPr bwMode="auto">
            <a:xfrm rot="16200000">
              <a:off x="5622969" y="2268914"/>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6000" dirty="0">
                <a:solidFill>
                  <a:schemeClr val="tx1">
                    <a:lumMod val="75000"/>
                    <a:lumOff val="25000"/>
                  </a:schemeClr>
                </a:solidFill>
                <a:ea typeface="字魂105号-简雅黑" panose="00000500000000000000" pitchFamily="2" charset="-122"/>
              </a:endParaRPr>
            </a:p>
          </p:txBody>
        </p:sp>
        <p:sp>
          <p:nvSpPr>
            <p:cNvPr id="14" name="文本框 13"/>
            <p:cNvSpPr txBox="1"/>
            <p:nvPr/>
          </p:nvSpPr>
          <p:spPr>
            <a:xfrm>
              <a:off x="5973173" y="2423278"/>
              <a:ext cx="633634" cy="755547"/>
            </a:xfrm>
            <a:prstGeom prst="rect">
              <a:avLst/>
            </a:prstGeom>
            <a:noFill/>
          </p:spPr>
          <p:txBody>
            <a:bodyPr wrap="none" rtlCol="0">
              <a:spAutoFit/>
            </a:bodyPr>
            <a:lstStyle/>
            <a:p>
              <a:pPr algn="ctr"/>
              <a:r>
                <a:rPr lang="en-US" altLang="zh-CN" sz="9600" dirty="0" smtClean="0">
                  <a:solidFill>
                    <a:schemeClr val="bg1"/>
                  </a:solidFill>
                  <a:latin typeface="字魂45号-冰宇雅宋" panose="00000500000000000000" pitchFamily="2" charset="-122"/>
                  <a:ea typeface="字魂45号-冰宇雅宋" panose="00000500000000000000" pitchFamily="2" charset="-122"/>
                </a:rPr>
                <a:t>01</a:t>
              </a:r>
              <a:endParaRPr lang="zh-CN" altLang="en-US" sz="9600" dirty="0">
                <a:solidFill>
                  <a:schemeClr val="bg1"/>
                </a:solidFill>
                <a:latin typeface="字魂45号-冰宇雅宋" panose="00000500000000000000" pitchFamily="2" charset="-122"/>
                <a:ea typeface="字魂45号-冰宇雅宋" panose="00000500000000000000" pitchFamily="2" charset="-122"/>
              </a:endParaRPr>
            </a:p>
          </p:txBody>
        </p:sp>
      </p:grpSp>
    </p:spTree>
    <p:extLst>
      <p:ext uri="{BB962C8B-B14F-4D97-AF65-F5344CB8AC3E}">
        <p14:creationId xmlns:p14="http://schemas.microsoft.com/office/powerpoint/2010/main" val="2316886739"/>
      </p:ext>
    </p:ext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strips(downRight)">
                                      <p:cBhvr>
                                        <p:cTn id="7" dur="500"/>
                                        <p:tgtEl>
                                          <p:spTgt spid="11"/>
                                        </p:tgtEl>
                                      </p:cBhvr>
                                    </p:animEffect>
                                  </p:childTnLst>
                                </p:cTn>
                              </p:par>
                              <p:par>
                                <p:cTn id="8" presetID="53" presetClass="entr" presetSubtype="16"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par>
                                <p:cTn id="13" presetID="16" presetClass="entr" presetSubtype="21" fill="hold" grpId="0" nodeType="withEffect">
                                  <p:stCondLst>
                                    <p:cond delay="750"/>
                                  </p:stCondLst>
                                  <p:childTnLst>
                                    <p:set>
                                      <p:cBhvr>
                                        <p:cTn id="14" dur="1" fill="hold">
                                          <p:stCondLst>
                                            <p:cond delay="0"/>
                                          </p:stCondLst>
                                        </p:cTn>
                                        <p:tgtEl>
                                          <p:spTgt spid="34"/>
                                        </p:tgtEl>
                                        <p:attrNameLst>
                                          <p:attrName>style.visibility</p:attrName>
                                        </p:attrNameLst>
                                      </p:cBhvr>
                                      <p:to>
                                        <p:strVal val="visible"/>
                                      </p:to>
                                    </p:set>
                                    <p:animEffect transition="in" filter="barn(inVertical)">
                                      <p:cBhvr>
                                        <p:cTn id="15" dur="500"/>
                                        <p:tgtEl>
                                          <p:spTgt spid="34"/>
                                        </p:tgtEl>
                                      </p:cBhvr>
                                    </p:animEffect>
                                  </p:childTnLst>
                                </p:cTn>
                              </p:par>
                              <p:par>
                                <p:cTn id="16" presetID="41" presetClass="entr" presetSubtype="0" fill="hold" grpId="0" nodeType="withEffect">
                                  <p:stCondLst>
                                    <p:cond delay="1250"/>
                                  </p:stCondLst>
                                  <p:iterate type="lt">
                                    <p:tmPct val="10000"/>
                                  </p:iterate>
                                  <p:childTnLst>
                                    <p:set>
                                      <p:cBhvr>
                                        <p:cTn id="17" dur="1" fill="hold">
                                          <p:stCondLst>
                                            <p:cond delay="0"/>
                                          </p:stCondLst>
                                        </p:cTn>
                                        <p:tgtEl>
                                          <p:spTgt spid="35"/>
                                        </p:tgtEl>
                                        <p:attrNameLst>
                                          <p:attrName>style.visibility</p:attrName>
                                        </p:attrNameLst>
                                      </p:cBhvr>
                                      <p:to>
                                        <p:strVal val="visible"/>
                                      </p:to>
                                    </p:set>
                                    <p:anim calcmode="lin" valueType="num">
                                      <p:cBhvr>
                                        <p:cTn id="18" dur="75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9" dur="750" fill="hold"/>
                                        <p:tgtEl>
                                          <p:spTgt spid="35"/>
                                        </p:tgtEl>
                                        <p:attrNameLst>
                                          <p:attrName>ppt_y</p:attrName>
                                        </p:attrNameLst>
                                      </p:cBhvr>
                                      <p:tavLst>
                                        <p:tav tm="0">
                                          <p:val>
                                            <p:strVal val="#ppt_y"/>
                                          </p:val>
                                        </p:tav>
                                        <p:tav tm="100000">
                                          <p:val>
                                            <p:strVal val="#ppt_y"/>
                                          </p:val>
                                        </p:tav>
                                      </p:tavLst>
                                    </p:anim>
                                    <p:anim calcmode="lin" valueType="num">
                                      <p:cBhvr>
                                        <p:cTn id="20" dur="75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1" dur="75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22" dur="750" tmFilter="0,0; .5, 1; 1, 1"/>
                                        <p:tgtEl>
                                          <p:spTgt spid="35"/>
                                        </p:tgtEl>
                                      </p:cBhvr>
                                    </p:animEffect>
                                  </p:childTnLst>
                                </p:cTn>
                              </p:par>
                              <p:par>
                                <p:cTn id="23" presetID="16" presetClass="entr" presetSubtype="37" fill="hold" grpId="0" nodeType="withEffect">
                                  <p:stCondLst>
                                    <p:cond delay="1750"/>
                                  </p:stCondLst>
                                  <p:childTnLst>
                                    <p:set>
                                      <p:cBhvr>
                                        <p:cTn id="24" dur="1" fill="hold">
                                          <p:stCondLst>
                                            <p:cond delay="0"/>
                                          </p:stCondLst>
                                        </p:cTn>
                                        <p:tgtEl>
                                          <p:spTgt spid="36"/>
                                        </p:tgtEl>
                                        <p:attrNameLst>
                                          <p:attrName>style.visibility</p:attrName>
                                        </p:attrNameLst>
                                      </p:cBhvr>
                                      <p:to>
                                        <p:strVal val="visible"/>
                                      </p:to>
                                    </p:set>
                                    <p:animEffect transition="in" filter="barn(outVertical)">
                                      <p:cBhvr>
                                        <p:cTn id="25" dur="500"/>
                                        <p:tgtEl>
                                          <p:spTgt spid="36"/>
                                        </p:tgtEl>
                                      </p:cBhvr>
                                    </p:animEffect>
                                  </p:childTnLst>
                                </p:cTn>
                              </p:par>
                              <p:par>
                                <p:cTn id="26" presetID="42" presetClass="entr" presetSubtype="0" fill="hold" grpId="0" nodeType="withEffect">
                                  <p:stCondLst>
                                    <p:cond delay="125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1000"/>
                                        <p:tgtEl>
                                          <p:spTgt spid="40"/>
                                        </p:tgtEl>
                                      </p:cBhvr>
                                    </p:animEffect>
                                    <p:anim calcmode="lin" valueType="num">
                                      <p:cBhvr>
                                        <p:cTn id="29" dur="1000" fill="hold"/>
                                        <p:tgtEl>
                                          <p:spTgt spid="40"/>
                                        </p:tgtEl>
                                        <p:attrNameLst>
                                          <p:attrName>ppt_x</p:attrName>
                                        </p:attrNameLst>
                                      </p:cBhvr>
                                      <p:tavLst>
                                        <p:tav tm="0">
                                          <p:val>
                                            <p:strVal val="#ppt_x"/>
                                          </p:val>
                                        </p:tav>
                                        <p:tav tm="100000">
                                          <p:val>
                                            <p:strVal val="#ppt_x"/>
                                          </p:val>
                                        </p:tav>
                                      </p:tavLst>
                                    </p:anim>
                                    <p:anim calcmode="lin" valueType="num">
                                      <p:cBhvr>
                                        <p:cTn id="30"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40" grpId="0"/>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xmlns="" id="{D0478F64-B95C-43A3-AA9A-DBA08ADF1114}"/>
              </a:ext>
            </a:extLst>
          </p:cNvPr>
          <p:cNvGrpSpPr/>
          <p:nvPr/>
        </p:nvGrpSpPr>
        <p:grpSpPr>
          <a:xfrm>
            <a:off x="1838413" y="4389836"/>
            <a:ext cx="2477305" cy="1553538"/>
            <a:chOff x="8784483" y="2133650"/>
            <a:chExt cx="2477305" cy="1553539"/>
          </a:xfrm>
        </p:grpSpPr>
        <p:sp>
          <p:nvSpPr>
            <p:cNvPr id="8" name="TextBox 43">
              <a:extLst>
                <a:ext uri="{FF2B5EF4-FFF2-40B4-BE49-F238E27FC236}">
                  <a16:creationId xmlns:a16="http://schemas.microsoft.com/office/drawing/2014/main" xmlns="" id="{DB37EFA1-E408-4BEA-B1DD-D2B2ACB8E2E8}"/>
                </a:ext>
              </a:extLst>
            </p:cNvPr>
            <p:cNvSpPr txBox="1"/>
            <p:nvPr/>
          </p:nvSpPr>
          <p:spPr>
            <a:xfrm>
              <a:off x="8785374" y="2568933"/>
              <a:ext cx="2133944" cy="1118256"/>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nSpc>
                  <a:spcPts val="2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点击此处添加内容点击此处添加内容</a:t>
              </a:r>
            </a:p>
            <a:p>
              <a:pPr>
                <a:lnSpc>
                  <a:spcPts val="2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点击此处添加内容点击此处添加内容</a:t>
              </a:r>
            </a:p>
          </p:txBody>
        </p:sp>
        <p:sp>
          <p:nvSpPr>
            <p:cNvPr id="9" name="TextBox 44">
              <a:extLst>
                <a:ext uri="{FF2B5EF4-FFF2-40B4-BE49-F238E27FC236}">
                  <a16:creationId xmlns:a16="http://schemas.microsoft.com/office/drawing/2014/main" xmlns="" id="{8B495B3F-1788-4A46-BE37-CB63046DF190}"/>
                </a:ext>
              </a:extLst>
            </p:cNvPr>
            <p:cNvSpPr txBox="1"/>
            <p:nvPr/>
          </p:nvSpPr>
          <p:spPr>
            <a:xfrm>
              <a:off x="8784483" y="2133650"/>
              <a:ext cx="2477305"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项目收获成果</a:t>
              </a:r>
              <a:endParaRPr lang="zh-CN" altLang="zh-CN"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sp>
        <p:nvSpPr>
          <p:cNvPr id="10" name="文本框 29">
            <a:extLst>
              <a:ext uri="{FF2B5EF4-FFF2-40B4-BE49-F238E27FC236}">
                <a16:creationId xmlns:a16="http://schemas.microsoft.com/office/drawing/2014/main" xmlns="" id="{9DEE21EA-9EA6-4A2A-98C5-ED8CA11A9711}"/>
              </a:ext>
            </a:extLst>
          </p:cNvPr>
          <p:cNvSpPr txBox="1">
            <a:spLocks noChangeArrowheads="1"/>
          </p:cNvSpPr>
          <p:nvPr/>
        </p:nvSpPr>
        <p:spPr bwMode="auto">
          <a:xfrm>
            <a:off x="1282866" y="4445348"/>
            <a:ext cx="482824" cy="400110"/>
          </a:xfrm>
          <a:prstGeom prst="rect">
            <a:avLst/>
          </a:prstGeom>
          <a:gradFill>
            <a:gsLst>
              <a:gs pos="0">
                <a:srgbClr val="32A8E4"/>
              </a:gs>
              <a:gs pos="87000">
                <a:srgbClr val="1959C9"/>
              </a:gs>
            </a:gsLst>
            <a:lin ang="2700000" scaled="0"/>
          </a:gradFill>
          <a:ln>
            <a:noFill/>
          </a:ln>
          <a:effectLst>
            <a:outerShdw blurRad="190500" dist="63500" dir="2700000" algn="tl" rotWithShape="0">
              <a:prstClr val="black">
                <a:alpha val="30000"/>
              </a:prstClr>
            </a:outerShdw>
          </a:effectLst>
        </p:spPr>
        <p:txBody>
          <a:bodyPr wrap="none">
            <a:spAutoFit/>
          </a:bodyPr>
          <a:lstStyle>
            <a:defPPr>
              <a:defRPr lang="zh-CN"/>
            </a:defPPr>
            <a:lvl1pPr algn="ctr" eaLnBrk="0" hangingPunct="0">
              <a:defRPr sz="4000">
                <a:solidFill>
                  <a:srgbClr val="FF0000"/>
                </a:solidFill>
                <a:effectLst>
                  <a:innerShdw blurRad="63500" dist="38100" dir="13500000">
                    <a:prstClr val="black">
                      <a:alpha val="50000"/>
                    </a:prstClr>
                  </a:innerShdw>
                </a:effectLst>
                <a:latin typeface="微软雅黑" panose="020B0503020204020204" pitchFamily="34" charset="-122"/>
                <a:ea typeface="微软雅黑" panose="020B0503020204020204" pitchFamily="34"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r>
              <a:rPr lang="en-US" altLang="zh-CN" sz="2000" dirty="0">
                <a:solidFill>
                  <a:schemeClr val="bg1"/>
                </a:solidFill>
                <a:effectLst/>
                <a:latin typeface="字魂105号-简雅黑" panose="00000500000000000000" pitchFamily="2" charset="-122"/>
                <a:ea typeface="字魂105号-简雅黑" panose="00000500000000000000" pitchFamily="2" charset="-122"/>
                <a:cs typeface="+mn-ea"/>
                <a:sym typeface="+mn-lt"/>
              </a:rPr>
              <a:t>01</a:t>
            </a:r>
            <a:endParaRPr lang="zh-CN" altLang="en-US" sz="2000" dirty="0">
              <a:solidFill>
                <a:schemeClr val="bg1"/>
              </a:solidFill>
              <a:effectLst/>
              <a:latin typeface="字魂105号-简雅黑" panose="00000500000000000000" pitchFamily="2" charset="-122"/>
              <a:ea typeface="字魂105号-简雅黑" panose="00000500000000000000" pitchFamily="2" charset="-122"/>
              <a:cs typeface="+mn-ea"/>
              <a:sym typeface="+mn-lt"/>
            </a:endParaRPr>
          </a:p>
        </p:txBody>
      </p:sp>
      <p:grpSp>
        <p:nvGrpSpPr>
          <p:cNvPr id="11" name="组合 10">
            <a:extLst>
              <a:ext uri="{FF2B5EF4-FFF2-40B4-BE49-F238E27FC236}">
                <a16:creationId xmlns:a16="http://schemas.microsoft.com/office/drawing/2014/main" xmlns="" id="{29E8A107-22F8-4B8D-A2B9-E33BE1826834}"/>
              </a:ext>
            </a:extLst>
          </p:cNvPr>
          <p:cNvGrpSpPr/>
          <p:nvPr/>
        </p:nvGrpSpPr>
        <p:grpSpPr>
          <a:xfrm>
            <a:off x="5464065" y="4389836"/>
            <a:ext cx="2477305" cy="1553538"/>
            <a:chOff x="8784483" y="2133650"/>
            <a:chExt cx="2477305" cy="1553539"/>
          </a:xfrm>
        </p:grpSpPr>
        <p:sp>
          <p:nvSpPr>
            <p:cNvPr id="12" name="TextBox 47">
              <a:extLst>
                <a:ext uri="{FF2B5EF4-FFF2-40B4-BE49-F238E27FC236}">
                  <a16:creationId xmlns:a16="http://schemas.microsoft.com/office/drawing/2014/main" xmlns="" id="{516ADBCA-8A2C-435C-AB20-0BDD4735A4F7}"/>
                </a:ext>
              </a:extLst>
            </p:cNvPr>
            <p:cNvSpPr txBox="1"/>
            <p:nvPr/>
          </p:nvSpPr>
          <p:spPr>
            <a:xfrm>
              <a:off x="8785374" y="2568933"/>
              <a:ext cx="2133944" cy="1118256"/>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nSpc>
                  <a:spcPts val="2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点击此处添加内容点击此处添加内容</a:t>
              </a:r>
            </a:p>
            <a:p>
              <a:pPr>
                <a:lnSpc>
                  <a:spcPts val="2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点击此处添加内容点击此处添加内容</a:t>
              </a:r>
            </a:p>
          </p:txBody>
        </p:sp>
        <p:sp>
          <p:nvSpPr>
            <p:cNvPr id="13" name="TextBox 48">
              <a:extLst>
                <a:ext uri="{FF2B5EF4-FFF2-40B4-BE49-F238E27FC236}">
                  <a16:creationId xmlns:a16="http://schemas.microsoft.com/office/drawing/2014/main" xmlns="" id="{1276ADF1-D9AB-494A-8ED1-E8467433C291}"/>
                </a:ext>
              </a:extLst>
            </p:cNvPr>
            <p:cNvSpPr txBox="1"/>
            <p:nvPr/>
          </p:nvSpPr>
          <p:spPr>
            <a:xfrm>
              <a:off x="8784483" y="2133650"/>
              <a:ext cx="2477305"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项目收获成果</a:t>
              </a:r>
              <a:endParaRPr lang="zh-CN" altLang="zh-CN"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sp>
        <p:nvSpPr>
          <p:cNvPr id="14" name="文本框 29">
            <a:extLst>
              <a:ext uri="{FF2B5EF4-FFF2-40B4-BE49-F238E27FC236}">
                <a16:creationId xmlns:a16="http://schemas.microsoft.com/office/drawing/2014/main" xmlns="" id="{A3FBBC4E-D39C-43E7-A55A-9279018684D8}"/>
              </a:ext>
            </a:extLst>
          </p:cNvPr>
          <p:cNvSpPr txBox="1">
            <a:spLocks noChangeArrowheads="1"/>
          </p:cNvSpPr>
          <p:nvPr/>
        </p:nvSpPr>
        <p:spPr bwMode="auto">
          <a:xfrm>
            <a:off x="4908518" y="4445348"/>
            <a:ext cx="482824" cy="400110"/>
          </a:xfrm>
          <a:prstGeom prst="rect">
            <a:avLst/>
          </a:prstGeom>
          <a:solidFill>
            <a:srgbClr val="4B4B4B"/>
          </a:solidFill>
          <a:ln>
            <a:noFill/>
          </a:ln>
          <a:effectLst>
            <a:outerShdw blurRad="190500" dist="63500" dir="2700000" algn="tl" rotWithShape="0">
              <a:prstClr val="black">
                <a:alpha val="30000"/>
              </a:prstClr>
            </a:outerShdw>
          </a:effectLst>
        </p:spPr>
        <p:txBody>
          <a:bodyPr wrap="none">
            <a:spAutoFit/>
          </a:bodyPr>
          <a:lstStyle>
            <a:defPPr>
              <a:defRPr lang="zh-CN"/>
            </a:defPPr>
            <a:lvl1pPr algn="ctr" eaLnBrk="0" hangingPunct="0">
              <a:defRPr sz="4000">
                <a:solidFill>
                  <a:srgbClr val="FF0000"/>
                </a:solidFill>
                <a:effectLst>
                  <a:innerShdw blurRad="63500" dist="38100" dir="13500000">
                    <a:prstClr val="black">
                      <a:alpha val="50000"/>
                    </a:prstClr>
                  </a:innerShdw>
                </a:effectLst>
                <a:latin typeface="微软雅黑" panose="020B0503020204020204" pitchFamily="34" charset="-122"/>
                <a:ea typeface="微软雅黑" panose="020B0503020204020204" pitchFamily="34"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r>
              <a:rPr lang="en-US" altLang="zh-CN" sz="2000" dirty="0">
                <a:solidFill>
                  <a:schemeClr val="bg1"/>
                </a:solidFill>
                <a:effectLst/>
                <a:latin typeface="字魂105号-简雅黑" panose="00000500000000000000" pitchFamily="2" charset="-122"/>
                <a:ea typeface="字魂105号-简雅黑" panose="00000500000000000000" pitchFamily="2" charset="-122"/>
                <a:cs typeface="+mn-ea"/>
                <a:sym typeface="+mn-lt"/>
              </a:rPr>
              <a:t>02</a:t>
            </a:r>
            <a:endParaRPr lang="zh-CN" altLang="en-US" sz="2000" dirty="0">
              <a:solidFill>
                <a:schemeClr val="bg1"/>
              </a:solidFill>
              <a:effectLst/>
              <a:latin typeface="字魂105号-简雅黑" panose="00000500000000000000" pitchFamily="2" charset="-122"/>
              <a:ea typeface="字魂105号-简雅黑" panose="00000500000000000000" pitchFamily="2" charset="-122"/>
              <a:cs typeface="+mn-ea"/>
              <a:sym typeface="+mn-lt"/>
            </a:endParaRPr>
          </a:p>
        </p:txBody>
      </p:sp>
      <p:grpSp>
        <p:nvGrpSpPr>
          <p:cNvPr id="16" name="组合 15">
            <a:extLst>
              <a:ext uri="{FF2B5EF4-FFF2-40B4-BE49-F238E27FC236}">
                <a16:creationId xmlns:a16="http://schemas.microsoft.com/office/drawing/2014/main" xmlns="" id="{52561DE8-DBA1-4044-957D-B6A887A412FF}"/>
              </a:ext>
            </a:extLst>
          </p:cNvPr>
          <p:cNvGrpSpPr/>
          <p:nvPr/>
        </p:nvGrpSpPr>
        <p:grpSpPr>
          <a:xfrm>
            <a:off x="8865129" y="4389836"/>
            <a:ext cx="2477305" cy="1553538"/>
            <a:chOff x="8784483" y="2133650"/>
            <a:chExt cx="2477305" cy="1553539"/>
          </a:xfrm>
        </p:grpSpPr>
        <p:sp>
          <p:nvSpPr>
            <p:cNvPr id="17" name="TextBox 51">
              <a:extLst>
                <a:ext uri="{FF2B5EF4-FFF2-40B4-BE49-F238E27FC236}">
                  <a16:creationId xmlns:a16="http://schemas.microsoft.com/office/drawing/2014/main" xmlns="" id="{DB9A1C67-03D1-4C64-A111-681C1AC4E0BB}"/>
                </a:ext>
              </a:extLst>
            </p:cNvPr>
            <p:cNvSpPr txBox="1"/>
            <p:nvPr/>
          </p:nvSpPr>
          <p:spPr>
            <a:xfrm>
              <a:off x="8785374" y="2568933"/>
              <a:ext cx="2133944" cy="1118256"/>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nSpc>
                  <a:spcPts val="2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点击此处添加内容点击此处添加内容</a:t>
              </a:r>
            </a:p>
            <a:p>
              <a:pPr>
                <a:lnSpc>
                  <a:spcPts val="2000"/>
                </a:lnSpc>
              </a:pPr>
              <a:r>
                <a:rPr lang="zh-CN" altLang="en-US" sz="1200" dirty="0">
                  <a:solidFill>
                    <a:schemeClr val="tx1">
                      <a:lumMod val="65000"/>
                      <a:lumOff val="35000"/>
                    </a:schemeClr>
                  </a:solidFill>
                  <a:latin typeface="字魂105号-简雅黑" panose="00000500000000000000" pitchFamily="2" charset="-122"/>
                  <a:ea typeface="字魂105号-简雅黑" panose="00000500000000000000" pitchFamily="2" charset="-122"/>
                  <a:cs typeface="+mn-ea"/>
                  <a:sym typeface="+mn-lt"/>
                </a:rPr>
                <a:t>点击此处添加内容点击此处添加内容</a:t>
              </a:r>
            </a:p>
          </p:txBody>
        </p:sp>
        <p:sp>
          <p:nvSpPr>
            <p:cNvPr id="18" name="TextBox 52">
              <a:extLst>
                <a:ext uri="{FF2B5EF4-FFF2-40B4-BE49-F238E27FC236}">
                  <a16:creationId xmlns:a16="http://schemas.microsoft.com/office/drawing/2014/main" xmlns="" id="{99D4E6CA-07CF-4D5B-B47C-2A9171E5B2D1}"/>
                </a:ext>
              </a:extLst>
            </p:cNvPr>
            <p:cNvSpPr txBox="1"/>
            <p:nvPr/>
          </p:nvSpPr>
          <p:spPr>
            <a:xfrm>
              <a:off x="8784483" y="2133650"/>
              <a:ext cx="2477305"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项目收获成果</a:t>
              </a:r>
              <a:endParaRPr lang="zh-CN" altLang="zh-CN"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sp>
        <p:nvSpPr>
          <p:cNvPr id="20" name="文本框 29">
            <a:extLst>
              <a:ext uri="{FF2B5EF4-FFF2-40B4-BE49-F238E27FC236}">
                <a16:creationId xmlns:a16="http://schemas.microsoft.com/office/drawing/2014/main" xmlns="" id="{B69A33F6-7429-4142-A233-0FE032792EAA}"/>
              </a:ext>
            </a:extLst>
          </p:cNvPr>
          <p:cNvSpPr txBox="1">
            <a:spLocks noChangeArrowheads="1"/>
          </p:cNvSpPr>
          <p:nvPr/>
        </p:nvSpPr>
        <p:spPr bwMode="auto">
          <a:xfrm>
            <a:off x="8311185" y="4445348"/>
            <a:ext cx="479618" cy="400110"/>
          </a:xfrm>
          <a:prstGeom prst="rect">
            <a:avLst/>
          </a:prstGeom>
          <a:gradFill>
            <a:gsLst>
              <a:gs pos="0">
                <a:srgbClr val="32A8E4"/>
              </a:gs>
              <a:gs pos="87000">
                <a:srgbClr val="1959C9"/>
              </a:gs>
            </a:gsLst>
            <a:lin ang="2700000" scaled="0"/>
          </a:gradFill>
          <a:ln>
            <a:noFill/>
          </a:ln>
          <a:effectLst>
            <a:outerShdw blurRad="190500" dist="63500" dir="2700000" algn="tl" rotWithShape="0">
              <a:prstClr val="black">
                <a:alpha val="30000"/>
              </a:prstClr>
            </a:outerShdw>
          </a:effectLst>
        </p:spPr>
        <p:txBody>
          <a:bodyPr wrap="none">
            <a:spAutoFit/>
          </a:bodyPr>
          <a:lstStyle>
            <a:defPPr>
              <a:defRPr lang="zh-CN"/>
            </a:defPPr>
            <a:lvl1pPr algn="ctr" eaLnBrk="0" hangingPunct="0">
              <a:defRPr sz="4000">
                <a:solidFill>
                  <a:srgbClr val="FF0000"/>
                </a:solidFill>
                <a:effectLst>
                  <a:innerShdw blurRad="63500" dist="38100" dir="13500000">
                    <a:prstClr val="black">
                      <a:alpha val="50000"/>
                    </a:prstClr>
                  </a:innerShdw>
                </a:effectLst>
                <a:latin typeface="微软雅黑" panose="020B0503020204020204" pitchFamily="34" charset="-122"/>
                <a:ea typeface="微软雅黑" panose="020B0503020204020204" pitchFamily="34"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r>
              <a:rPr lang="en-US" altLang="zh-CN" sz="2000" dirty="0">
                <a:solidFill>
                  <a:schemeClr val="bg1"/>
                </a:solidFill>
                <a:effectLst/>
                <a:latin typeface="字魂105号-简雅黑" panose="00000500000000000000" pitchFamily="2" charset="-122"/>
                <a:ea typeface="字魂105号-简雅黑" panose="00000500000000000000" pitchFamily="2" charset="-122"/>
                <a:cs typeface="+mn-ea"/>
                <a:sym typeface="+mn-lt"/>
              </a:rPr>
              <a:t>03</a:t>
            </a:r>
            <a:endParaRPr lang="zh-CN" altLang="en-US" sz="2000" dirty="0">
              <a:solidFill>
                <a:schemeClr val="bg1"/>
              </a:solidFill>
              <a:effectLst/>
              <a:latin typeface="字魂105号-简雅黑" panose="00000500000000000000" pitchFamily="2" charset="-122"/>
              <a:ea typeface="字魂105号-简雅黑" panose="00000500000000000000" pitchFamily="2" charset="-122"/>
              <a:cs typeface="+mn-ea"/>
              <a:sym typeface="+mn-lt"/>
            </a:endParaRPr>
          </a:p>
        </p:txBody>
      </p:sp>
      <p:pic>
        <p:nvPicPr>
          <p:cNvPr id="21" name="Picture 3">
            <a:extLst>
              <a:ext uri="{FF2B5EF4-FFF2-40B4-BE49-F238E27FC236}">
                <a16:creationId xmlns:a16="http://schemas.microsoft.com/office/drawing/2014/main" xmlns="" id="{F55EFAA0-24B7-4306-A5BC-CB230093CE5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328820" y="2014089"/>
            <a:ext cx="2747721" cy="1831815"/>
          </a:xfrm>
          <a:prstGeom prst="rect">
            <a:avLst/>
          </a:prstGeom>
          <a:noFill/>
          <a:effectLst>
            <a:outerShdw blurRad="190500" dist="63500" dir="2700000" algn="tl" rotWithShape="0">
              <a:prstClr val="black">
                <a:alpha val="30000"/>
              </a:prstClr>
            </a:outerShdw>
          </a:effectLst>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xmlns="" id="{10B6CB71-A5DF-458E-A593-08973838CBD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4926393" y="2014498"/>
            <a:ext cx="2747721" cy="1831814"/>
          </a:xfrm>
          <a:prstGeom prst="rect">
            <a:avLst/>
          </a:prstGeom>
          <a:noFill/>
          <a:effectLst>
            <a:outerShdw blurRad="190500" dist="63500" dir="2700000" algn="tl" rotWithShape="0">
              <a:prstClr val="black">
                <a:alpha val="30000"/>
              </a:prstClr>
            </a:outerShdw>
          </a:effectLst>
          <a:extLst>
            <a:ext uri="{909E8E84-426E-40DD-AFC4-6F175D3DCCD1}">
              <a14:hiddenFill xmlns:a14="http://schemas.microsoft.com/office/drawing/2010/main">
                <a:solidFill>
                  <a:srgbClr val="FFFFFF"/>
                </a:solidFill>
              </a14:hiddenFill>
            </a:ext>
          </a:extLst>
        </p:spPr>
      </p:pic>
      <p:pic>
        <p:nvPicPr>
          <p:cNvPr id="23" name="Picture 5">
            <a:extLst>
              <a:ext uri="{FF2B5EF4-FFF2-40B4-BE49-F238E27FC236}">
                <a16:creationId xmlns:a16="http://schemas.microsoft.com/office/drawing/2014/main" xmlns="" id="{239F5CF0-6619-4E1E-9002-C62A8EF5D14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1299121" y="2013231"/>
            <a:ext cx="2751528" cy="1834352"/>
          </a:xfrm>
          <a:prstGeom prst="rect">
            <a:avLst/>
          </a:prstGeom>
          <a:noFill/>
          <a:effectLst>
            <a:outerShdw blurRad="190500" dist="63500" dir="2700000" algn="tl" rotWithShape="0">
              <a:prstClr val="black">
                <a:alpha val="30000"/>
              </a:prstClr>
            </a:outerShdw>
          </a:effectLst>
          <a:extLst>
            <a:ext uri="{909E8E84-426E-40DD-AFC4-6F175D3DCCD1}">
              <a14:hiddenFill xmlns:a14="http://schemas.microsoft.com/office/drawing/2010/main">
                <a:solidFill>
                  <a:srgbClr val="FFFFFF"/>
                </a:solidFill>
              </a14:hiddenFill>
            </a:ext>
          </a:extLst>
        </p:spPr>
      </p:pic>
      <p:grpSp>
        <p:nvGrpSpPr>
          <p:cNvPr id="4" name="组合 3"/>
          <p:cNvGrpSpPr/>
          <p:nvPr/>
        </p:nvGrpSpPr>
        <p:grpSpPr>
          <a:xfrm>
            <a:off x="1078019" y="375387"/>
            <a:ext cx="2590060" cy="611761"/>
            <a:chOff x="1131807" y="294705"/>
            <a:chExt cx="2590060" cy="611761"/>
          </a:xfrm>
        </p:grpSpPr>
        <p:sp>
          <p:nvSpPr>
            <p:cNvPr id="24" name="矩形 23"/>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工作概述</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25" name="文本框 24"/>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2485174102"/>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435">
                                          <p:stCondLst>
                                            <p:cond delay="0"/>
                                          </p:stCondLst>
                                        </p:cTn>
                                        <p:tgtEl>
                                          <p:spTgt spid="23"/>
                                        </p:tgtEl>
                                      </p:cBhvr>
                                    </p:animEffect>
                                    <p:anim calcmode="lin" valueType="num">
                                      <p:cBhvr>
                                        <p:cTn id="8" dur="1367" tmFilter="0,0; 0.14,0.36; 0.43,0.73; 0.71,0.91; 1.0,1.0">
                                          <p:stCondLst>
                                            <p:cond delay="0"/>
                                          </p:stCondLst>
                                        </p:cTn>
                                        <p:tgtEl>
                                          <p:spTgt spid="23"/>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23"/>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23"/>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23"/>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23"/>
                                        </p:tgtEl>
                                        <p:attrNameLst>
                                          <p:attrName>ppt_y</p:attrName>
                                        </p:attrNameLst>
                                      </p:cBhvr>
                                      <p:tavLst>
                                        <p:tav tm="0" fmla="#ppt_y-sin(pi*$)/81">
                                          <p:val>
                                            <p:fltVal val="0"/>
                                          </p:val>
                                        </p:tav>
                                        <p:tav tm="100000">
                                          <p:val>
                                            <p:fltVal val="1"/>
                                          </p:val>
                                        </p:tav>
                                      </p:tavLst>
                                    </p:anim>
                                    <p:animScale>
                                      <p:cBhvr>
                                        <p:cTn id="13" dur="20">
                                          <p:stCondLst>
                                            <p:cond delay="487"/>
                                          </p:stCondLst>
                                        </p:cTn>
                                        <p:tgtEl>
                                          <p:spTgt spid="23"/>
                                        </p:tgtEl>
                                      </p:cBhvr>
                                      <p:to x="100000" y="60000"/>
                                    </p:animScale>
                                    <p:animScale>
                                      <p:cBhvr>
                                        <p:cTn id="14" dur="124" decel="50000">
                                          <p:stCondLst>
                                            <p:cond delay="507"/>
                                          </p:stCondLst>
                                        </p:cTn>
                                        <p:tgtEl>
                                          <p:spTgt spid="23"/>
                                        </p:tgtEl>
                                      </p:cBhvr>
                                      <p:to x="100000" y="100000"/>
                                    </p:animScale>
                                    <p:animScale>
                                      <p:cBhvr>
                                        <p:cTn id="15" dur="20">
                                          <p:stCondLst>
                                            <p:cond delay="984"/>
                                          </p:stCondLst>
                                        </p:cTn>
                                        <p:tgtEl>
                                          <p:spTgt spid="23"/>
                                        </p:tgtEl>
                                      </p:cBhvr>
                                      <p:to x="100000" y="80000"/>
                                    </p:animScale>
                                    <p:animScale>
                                      <p:cBhvr>
                                        <p:cTn id="16" dur="124" decel="50000">
                                          <p:stCondLst>
                                            <p:cond delay="1004"/>
                                          </p:stCondLst>
                                        </p:cTn>
                                        <p:tgtEl>
                                          <p:spTgt spid="23"/>
                                        </p:tgtEl>
                                      </p:cBhvr>
                                      <p:to x="100000" y="100000"/>
                                    </p:animScale>
                                    <p:animScale>
                                      <p:cBhvr>
                                        <p:cTn id="17" dur="20">
                                          <p:stCondLst>
                                            <p:cond delay="1231"/>
                                          </p:stCondLst>
                                        </p:cTn>
                                        <p:tgtEl>
                                          <p:spTgt spid="23"/>
                                        </p:tgtEl>
                                      </p:cBhvr>
                                      <p:to x="100000" y="90000"/>
                                    </p:animScale>
                                    <p:animScale>
                                      <p:cBhvr>
                                        <p:cTn id="18" dur="124" decel="50000">
                                          <p:stCondLst>
                                            <p:cond delay="1251"/>
                                          </p:stCondLst>
                                        </p:cTn>
                                        <p:tgtEl>
                                          <p:spTgt spid="23"/>
                                        </p:tgtEl>
                                      </p:cBhvr>
                                      <p:to x="100000" y="100000"/>
                                    </p:animScale>
                                    <p:animScale>
                                      <p:cBhvr>
                                        <p:cTn id="19" dur="20">
                                          <p:stCondLst>
                                            <p:cond delay="1356"/>
                                          </p:stCondLst>
                                        </p:cTn>
                                        <p:tgtEl>
                                          <p:spTgt spid="23"/>
                                        </p:tgtEl>
                                      </p:cBhvr>
                                      <p:to x="100000" y="95000"/>
                                    </p:animScale>
                                    <p:animScale>
                                      <p:cBhvr>
                                        <p:cTn id="20" dur="124" decel="50000">
                                          <p:stCondLst>
                                            <p:cond delay="1376"/>
                                          </p:stCondLst>
                                        </p:cTn>
                                        <p:tgtEl>
                                          <p:spTgt spid="23"/>
                                        </p:tgtEl>
                                      </p:cBhvr>
                                      <p:to x="100000" y="100000"/>
                                    </p:animScale>
                                  </p:childTnLst>
                                </p:cTn>
                              </p:par>
                            </p:childTnLst>
                          </p:cTn>
                        </p:par>
                        <p:par>
                          <p:cTn id="21" fill="hold">
                            <p:stCondLst>
                              <p:cond delay="1500"/>
                            </p:stCondLst>
                            <p:childTnLst>
                              <p:par>
                                <p:cTn id="22" presetID="31"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p:cTn id="24" dur="500" fill="hold"/>
                                        <p:tgtEl>
                                          <p:spTgt spid="10"/>
                                        </p:tgtEl>
                                        <p:attrNameLst>
                                          <p:attrName>ppt_w</p:attrName>
                                        </p:attrNameLst>
                                      </p:cBhvr>
                                      <p:tavLst>
                                        <p:tav tm="0">
                                          <p:val>
                                            <p:fltVal val="0"/>
                                          </p:val>
                                        </p:tav>
                                        <p:tav tm="100000">
                                          <p:val>
                                            <p:strVal val="#ppt_w"/>
                                          </p:val>
                                        </p:tav>
                                      </p:tavLst>
                                    </p:anim>
                                    <p:anim calcmode="lin" valueType="num">
                                      <p:cBhvr>
                                        <p:cTn id="25" dur="500" fill="hold"/>
                                        <p:tgtEl>
                                          <p:spTgt spid="10"/>
                                        </p:tgtEl>
                                        <p:attrNameLst>
                                          <p:attrName>ppt_h</p:attrName>
                                        </p:attrNameLst>
                                      </p:cBhvr>
                                      <p:tavLst>
                                        <p:tav tm="0">
                                          <p:val>
                                            <p:fltVal val="0"/>
                                          </p:val>
                                        </p:tav>
                                        <p:tav tm="100000">
                                          <p:val>
                                            <p:strVal val="#ppt_h"/>
                                          </p:val>
                                        </p:tav>
                                      </p:tavLst>
                                    </p:anim>
                                    <p:anim calcmode="lin" valueType="num">
                                      <p:cBhvr>
                                        <p:cTn id="26" dur="500" fill="hold"/>
                                        <p:tgtEl>
                                          <p:spTgt spid="10"/>
                                        </p:tgtEl>
                                        <p:attrNameLst>
                                          <p:attrName>style.rotation</p:attrName>
                                        </p:attrNameLst>
                                      </p:cBhvr>
                                      <p:tavLst>
                                        <p:tav tm="0">
                                          <p:val>
                                            <p:fltVal val="90"/>
                                          </p:val>
                                        </p:tav>
                                        <p:tav tm="100000">
                                          <p:val>
                                            <p:fltVal val="0"/>
                                          </p:val>
                                        </p:tav>
                                      </p:tavLst>
                                    </p:anim>
                                    <p:animEffect transition="in" filter="fade">
                                      <p:cBhvr>
                                        <p:cTn id="27" dur="500"/>
                                        <p:tgtEl>
                                          <p:spTgt spid="10"/>
                                        </p:tgtEl>
                                      </p:cBhvr>
                                    </p:animEffect>
                                  </p:childTnLst>
                                </p:cTn>
                              </p:par>
                            </p:childTnLst>
                          </p:cTn>
                        </p:par>
                        <p:par>
                          <p:cTn id="28" fill="hold">
                            <p:stCondLst>
                              <p:cond delay="2000"/>
                            </p:stCondLst>
                            <p:childTnLst>
                              <p:par>
                                <p:cTn id="29" presetID="31" presetClass="entr" presetSubtype="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 calcmode="lin" valueType="num">
                                      <p:cBhvr>
                                        <p:cTn id="33" dur="500" fill="hold"/>
                                        <p:tgtEl>
                                          <p:spTgt spid="7"/>
                                        </p:tgtEl>
                                        <p:attrNameLst>
                                          <p:attrName>style.rotation</p:attrName>
                                        </p:attrNameLst>
                                      </p:cBhvr>
                                      <p:tavLst>
                                        <p:tav tm="0">
                                          <p:val>
                                            <p:fltVal val="90"/>
                                          </p:val>
                                        </p:tav>
                                        <p:tav tm="100000">
                                          <p:val>
                                            <p:fltVal val="0"/>
                                          </p:val>
                                        </p:tav>
                                      </p:tavLst>
                                    </p:anim>
                                    <p:animEffect transition="in" filter="fade">
                                      <p:cBhvr>
                                        <p:cTn id="34" dur="500"/>
                                        <p:tgtEl>
                                          <p:spTgt spid="7"/>
                                        </p:tgtEl>
                                      </p:cBhvr>
                                    </p:animEffect>
                                  </p:childTnLst>
                                </p:cTn>
                              </p:par>
                            </p:childTnLst>
                          </p:cTn>
                        </p:par>
                        <p:par>
                          <p:cTn id="35" fill="hold">
                            <p:stCondLst>
                              <p:cond delay="2500"/>
                            </p:stCondLst>
                            <p:childTnLst>
                              <p:par>
                                <p:cTn id="36" presetID="26" presetClass="entr" presetSubtype="0" fill="hold" nodeType="after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wipe(down)">
                                      <p:cBhvr>
                                        <p:cTn id="38" dur="435">
                                          <p:stCondLst>
                                            <p:cond delay="0"/>
                                          </p:stCondLst>
                                        </p:cTn>
                                        <p:tgtEl>
                                          <p:spTgt spid="22"/>
                                        </p:tgtEl>
                                      </p:cBhvr>
                                    </p:animEffect>
                                    <p:anim calcmode="lin" valueType="num">
                                      <p:cBhvr>
                                        <p:cTn id="39" dur="1367"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40" dur="498"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41" dur="498" tmFilter="0, 0; 0.125,0.2665; 0.25,0.4; 0.375,0.465; 0.5,0.5;  0.625,0.535; 0.75,0.6; 0.875,0.7335; 1,1">
                                          <p:stCondLst>
                                            <p:cond delay="498"/>
                                          </p:stCondLst>
                                        </p:cTn>
                                        <p:tgtEl>
                                          <p:spTgt spid="22"/>
                                        </p:tgtEl>
                                        <p:attrNameLst>
                                          <p:attrName>ppt_y</p:attrName>
                                        </p:attrNameLst>
                                      </p:cBhvr>
                                      <p:tavLst>
                                        <p:tav tm="0" fmla="#ppt_y-sin(pi*$)/9">
                                          <p:val>
                                            <p:fltVal val="0"/>
                                          </p:val>
                                        </p:tav>
                                        <p:tav tm="100000">
                                          <p:val>
                                            <p:fltVal val="1"/>
                                          </p:val>
                                        </p:tav>
                                      </p:tavLst>
                                    </p:anim>
                                    <p:anim calcmode="lin" valueType="num">
                                      <p:cBhvr>
                                        <p:cTn id="42" dur="249" tmFilter="0, 0; 0.125,0.2665; 0.25,0.4; 0.375,0.465; 0.5,0.5;  0.625,0.535; 0.75,0.6; 0.875,0.7335; 1,1">
                                          <p:stCondLst>
                                            <p:cond delay="993"/>
                                          </p:stCondLst>
                                        </p:cTn>
                                        <p:tgtEl>
                                          <p:spTgt spid="22"/>
                                        </p:tgtEl>
                                        <p:attrNameLst>
                                          <p:attrName>ppt_y</p:attrName>
                                        </p:attrNameLst>
                                      </p:cBhvr>
                                      <p:tavLst>
                                        <p:tav tm="0" fmla="#ppt_y-sin(pi*$)/27">
                                          <p:val>
                                            <p:fltVal val="0"/>
                                          </p:val>
                                        </p:tav>
                                        <p:tav tm="100000">
                                          <p:val>
                                            <p:fltVal val="1"/>
                                          </p:val>
                                        </p:tav>
                                      </p:tavLst>
                                    </p:anim>
                                    <p:anim calcmode="lin" valueType="num">
                                      <p:cBhvr>
                                        <p:cTn id="43" dur="123" tmFilter="0, 0; 0.125,0.2665; 0.25,0.4; 0.375,0.465; 0.5,0.5;  0.625,0.535; 0.75,0.6; 0.875,0.7335; 1,1">
                                          <p:stCondLst>
                                            <p:cond delay="1242"/>
                                          </p:stCondLst>
                                        </p:cTn>
                                        <p:tgtEl>
                                          <p:spTgt spid="22"/>
                                        </p:tgtEl>
                                        <p:attrNameLst>
                                          <p:attrName>ppt_y</p:attrName>
                                        </p:attrNameLst>
                                      </p:cBhvr>
                                      <p:tavLst>
                                        <p:tav tm="0" fmla="#ppt_y-sin(pi*$)/81">
                                          <p:val>
                                            <p:fltVal val="0"/>
                                          </p:val>
                                        </p:tav>
                                        <p:tav tm="100000">
                                          <p:val>
                                            <p:fltVal val="1"/>
                                          </p:val>
                                        </p:tav>
                                      </p:tavLst>
                                    </p:anim>
                                    <p:animScale>
                                      <p:cBhvr>
                                        <p:cTn id="44" dur="20">
                                          <p:stCondLst>
                                            <p:cond delay="487"/>
                                          </p:stCondLst>
                                        </p:cTn>
                                        <p:tgtEl>
                                          <p:spTgt spid="22"/>
                                        </p:tgtEl>
                                      </p:cBhvr>
                                      <p:to x="100000" y="60000"/>
                                    </p:animScale>
                                    <p:animScale>
                                      <p:cBhvr>
                                        <p:cTn id="45" dur="124" decel="50000">
                                          <p:stCondLst>
                                            <p:cond delay="507"/>
                                          </p:stCondLst>
                                        </p:cTn>
                                        <p:tgtEl>
                                          <p:spTgt spid="22"/>
                                        </p:tgtEl>
                                      </p:cBhvr>
                                      <p:to x="100000" y="100000"/>
                                    </p:animScale>
                                    <p:animScale>
                                      <p:cBhvr>
                                        <p:cTn id="46" dur="20">
                                          <p:stCondLst>
                                            <p:cond delay="984"/>
                                          </p:stCondLst>
                                        </p:cTn>
                                        <p:tgtEl>
                                          <p:spTgt spid="22"/>
                                        </p:tgtEl>
                                      </p:cBhvr>
                                      <p:to x="100000" y="80000"/>
                                    </p:animScale>
                                    <p:animScale>
                                      <p:cBhvr>
                                        <p:cTn id="47" dur="124" decel="50000">
                                          <p:stCondLst>
                                            <p:cond delay="1004"/>
                                          </p:stCondLst>
                                        </p:cTn>
                                        <p:tgtEl>
                                          <p:spTgt spid="22"/>
                                        </p:tgtEl>
                                      </p:cBhvr>
                                      <p:to x="100000" y="100000"/>
                                    </p:animScale>
                                    <p:animScale>
                                      <p:cBhvr>
                                        <p:cTn id="48" dur="20">
                                          <p:stCondLst>
                                            <p:cond delay="1231"/>
                                          </p:stCondLst>
                                        </p:cTn>
                                        <p:tgtEl>
                                          <p:spTgt spid="22"/>
                                        </p:tgtEl>
                                      </p:cBhvr>
                                      <p:to x="100000" y="90000"/>
                                    </p:animScale>
                                    <p:animScale>
                                      <p:cBhvr>
                                        <p:cTn id="49" dur="124" decel="50000">
                                          <p:stCondLst>
                                            <p:cond delay="1251"/>
                                          </p:stCondLst>
                                        </p:cTn>
                                        <p:tgtEl>
                                          <p:spTgt spid="22"/>
                                        </p:tgtEl>
                                      </p:cBhvr>
                                      <p:to x="100000" y="100000"/>
                                    </p:animScale>
                                    <p:animScale>
                                      <p:cBhvr>
                                        <p:cTn id="50" dur="20">
                                          <p:stCondLst>
                                            <p:cond delay="1356"/>
                                          </p:stCondLst>
                                        </p:cTn>
                                        <p:tgtEl>
                                          <p:spTgt spid="22"/>
                                        </p:tgtEl>
                                      </p:cBhvr>
                                      <p:to x="100000" y="95000"/>
                                    </p:animScale>
                                    <p:animScale>
                                      <p:cBhvr>
                                        <p:cTn id="51" dur="124" decel="50000">
                                          <p:stCondLst>
                                            <p:cond delay="1376"/>
                                          </p:stCondLst>
                                        </p:cTn>
                                        <p:tgtEl>
                                          <p:spTgt spid="22"/>
                                        </p:tgtEl>
                                      </p:cBhvr>
                                      <p:to x="100000" y="100000"/>
                                    </p:animScale>
                                  </p:childTnLst>
                                </p:cTn>
                              </p:par>
                            </p:childTnLst>
                          </p:cTn>
                        </p:par>
                        <p:par>
                          <p:cTn id="52" fill="hold">
                            <p:stCondLst>
                              <p:cond delay="4000"/>
                            </p:stCondLst>
                            <p:childTnLst>
                              <p:par>
                                <p:cTn id="53" presetID="31"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 calcmode="lin" valueType="num">
                                      <p:cBhvr>
                                        <p:cTn id="55" dur="500" fill="hold"/>
                                        <p:tgtEl>
                                          <p:spTgt spid="14"/>
                                        </p:tgtEl>
                                        <p:attrNameLst>
                                          <p:attrName>ppt_w</p:attrName>
                                        </p:attrNameLst>
                                      </p:cBhvr>
                                      <p:tavLst>
                                        <p:tav tm="0">
                                          <p:val>
                                            <p:fltVal val="0"/>
                                          </p:val>
                                        </p:tav>
                                        <p:tav tm="100000">
                                          <p:val>
                                            <p:strVal val="#ppt_w"/>
                                          </p:val>
                                        </p:tav>
                                      </p:tavLst>
                                    </p:anim>
                                    <p:anim calcmode="lin" valueType="num">
                                      <p:cBhvr>
                                        <p:cTn id="56" dur="500" fill="hold"/>
                                        <p:tgtEl>
                                          <p:spTgt spid="14"/>
                                        </p:tgtEl>
                                        <p:attrNameLst>
                                          <p:attrName>ppt_h</p:attrName>
                                        </p:attrNameLst>
                                      </p:cBhvr>
                                      <p:tavLst>
                                        <p:tav tm="0">
                                          <p:val>
                                            <p:fltVal val="0"/>
                                          </p:val>
                                        </p:tav>
                                        <p:tav tm="100000">
                                          <p:val>
                                            <p:strVal val="#ppt_h"/>
                                          </p:val>
                                        </p:tav>
                                      </p:tavLst>
                                    </p:anim>
                                    <p:anim calcmode="lin" valueType="num">
                                      <p:cBhvr>
                                        <p:cTn id="57" dur="500" fill="hold"/>
                                        <p:tgtEl>
                                          <p:spTgt spid="14"/>
                                        </p:tgtEl>
                                        <p:attrNameLst>
                                          <p:attrName>style.rotation</p:attrName>
                                        </p:attrNameLst>
                                      </p:cBhvr>
                                      <p:tavLst>
                                        <p:tav tm="0">
                                          <p:val>
                                            <p:fltVal val="90"/>
                                          </p:val>
                                        </p:tav>
                                        <p:tav tm="100000">
                                          <p:val>
                                            <p:fltVal val="0"/>
                                          </p:val>
                                        </p:tav>
                                      </p:tavLst>
                                    </p:anim>
                                    <p:animEffect transition="in" filter="fade">
                                      <p:cBhvr>
                                        <p:cTn id="58" dur="500"/>
                                        <p:tgtEl>
                                          <p:spTgt spid="14"/>
                                        </p:tgtEl>
                                      </p:cBhvr>
                                    </p:animEffect>
                                  </p:childTnLst>
                                </p:cTn>
                              </p:par>
                            </p:childTnLst>
                          </p:cTn>
                        </p:par>
                        <p:par>
                          <p:cTn id="59" fill="hold">
                            <p:stCondLst>
                              <p:cond delay="4500"/>
                            </p:stCondLst>
                            <p:childTnLst>
                              <p:par>
                                <p:cTn id="60" presetID="31" presetClass="entr" presetSubtype="0" fill="hold" nodeType="afterEffect">
                                  <p:stCondLst>
                                    <p:cond delay="0"/>
                                  </p:stCondLst>
                                  <p:childTnLst>
                                    <p:set>
                                      <p:cBhvr>
                                        <p:cTn id="61" dur="1" fill="hold">
                                          <p:stCondLst>
                                            <p:cond delay="0"/>
                                          </p:stCondLst>
                                        </p:cTn>
                                        <p:tgtEl>
                                          <p:spTgt spid="11"/>
                                        </p:tgtEl>
                                        <p:attrNameLst>
                                          <p:attrName>style.visibility</p:attrName>
                                        </p:attrNameLst>
                                      </p:cBhvr>
                                      <p:to>
                                        <p:strVal val="visible"/>
                                      </p:to>
                                    </p:set>
                                    <p:anim calcmode="lin" valueType="num">
                                      <p:cBhvr>
                                        <p:cTn id="62" dur="500" fill="hold"/>
                                        <p:tgtEl>
                                          <p:spTgt spid="11"/>
                                        </p:tgtEl>
                                        <p:attrNameLst>
                                          <p:attrName>ppt_w</p:attrName>
                                        </p:attrNameLst>
                                      </p:cBhvr>
                                      <p:tavLst>
                                        <p:tav tm="0">
                                          <p:val>
                                            <p:fltVal val="0"/>
                                          </p:val>
                                        </p:tav>
                                        <p:tav tm="100000">
                                          <p:val>
                                            <p:strVal val="#ppt_w"/>
                                          </p:val>
                                        </p:tav>
                                      </p:tavLst>
                                    </p:anim>
                                    <p:anim calcmode="lin" valueType="num">
                                      <p:cBhvr>
                                        <p:cTn id="63" dur="500" fill="hold"/>
                                        <p:tgtEl>
                                          <p:spTgt spid="11"/>
                                        </p:tgtEl>
                                        <p:attrNameLst>
                                          <p:attrName>ppt_h</p:attrName>
                                        </p:attrNameLst>
                                      </p:cBhvr>
                                      <p:tavLst>
                                        <p:tav tm="0">
                                          <p:val>
                                            <p:fltVal val="0"/>
                                          </p:val>
                                        </p:tav>
                                        <p:tav tm="100000">
                                          <p:val>
                                            <p:strVal val="#ppt_h"/>
                                          </p:val>
                                        </p:tav>
                                      </p:tavLst>
                                    </p:anim>
                                    <p:anim calcmode="lin" valueType="num">
                                      <p:cBhvr>
                                        <p:cTn id="64" dur="500" fill="hold"/>
                                        <p:tgtEl>
                                          <p:spTgt spid="11"/>
                                        </p:tgtEl>
                                        <p:attrNameLst>
                                          <p:attrName>style.rotation</p:attrName>
                                        </p:attrNameLst>
                                      </p:cBhvr>
                                      <p:tavLst>
                                        <p:tav tm="0">
                                          <p:val>
                                            <p:fltVal val="90"/>
                                          </p:val>
                                        </p:tav>
                                        <p:tav tm="100000">
                                          <p:val>
                                            <p:fltVal val="0"/>
                                          </p:val>
                                        </p:tav>
                                      </p:tavLst>
                                    </p:anim>
                                    <p:animEffect transition="in" filter="fade">
                                      <p:cBhvr>
                                        <p:cTn id="65" dur="500"/>
                                        <p:tgtEl>
                                          <p:spTgt spid="11"/>
                                        </p:tgtEl>
                                      </p:cBhvr>
                                    </p:animEffect>
                                  </p:childTnLst>
                                </p:cTn>
                              </p:par>
                            </p:childTnLst>
                          </p:cTn>
                        </p:par>
                        <p:par>
                          <p:cTn id="66" fill="hold">
                            <p:stCondLst>
                              <p:cond delay="5000"/>
                            </p:stCondLst>
                            <p:childTnLst>
                              <p:par>
                                <p:cTn id="67" presetID="26" presetClass="entr" presetSubtype="0" fill="hold" nodeType="afterEffect">
                                  <p:stCondLst>
                                    <p:cond delay="0"/>
                                  </p:stCondLst>
                                  <p:childTnLst>
                                    <p:set>
                                      <p:cBhvr>
                                        <p:cTn id="68" dur="1" fill="hold">
                                          <p:stCondLst>
                                            <p:cond delay="0"/>
                                          </p:stCondLst>
                                        </p:cTn>
                                        <p:tgtEl>
                                          <p:spTgt spid="21"/>
                                        </p:tgtEl>
                                        <p:attrNameLst>
                                          <p:attrName>style.visibility</p:attrName>
                                        </p:attrNameLst>
                                      </p:cBhvr>
                                      <p:to>
                                        <p:strVal val="visible"/>
                                      </p:to>
                                    </p:set>
                                    <p:animEffect transition="in" filter="wipe(down)">
                                      <p:cBhvr>
                                        <p:cTn id="69" dur="435">
                                          <p:stCondLst>
                                            <p:cond delay="0"/>
                                          </p:stCondLst>
                                        </p:cTn>
                                        <p:tgtEl>
                                          <p:spTgt spid="21"/>
                                        </p:tgtEl>
                                      </p:cBhvr>
                                    </p:animEffect>
                                    <p:anim calcmode="lin" valueType="num">
                                      <p:cBhvr>
                                        <p:cTn id="70" dur="1367" tmFilter="0,0; 0.14,0.36; 0.43,0.73; 0.71,0.91; 1.0,1.0">
                                          <p:stCondLst>
                                            <p:cond delay="0"/>
                                          </p:stCondLst>
                                        </p:cTn>
                                        <p:tgtEl>
                                          <p:spTgt spid="21"/>
                                        </p:tgtEl>
                                        <p:attrNameLst>
                                          <p:attrName>ppt_x</p:attrName>
                                        </p:attrNameLst>
                                      </p:cBhvr>
                                      <p:tavLst>
                                        <p:tav tm="0">
                                          <p:val>
                                            <p:strVal val="#ppt_x-0.25"/>
                                          </p:val>
                                        </p:tav>
                                        <p:tav tm="100000">
                                          <p:val>
                                            <p:strVal val="#ppt_x"/>
                                          </p:val>
                                        </p:tav>
                                      </p:tavLst>
                                    </p:anim>
                                    <p:anim calcmode="lin" valueType="num">
                                      <p:cBhvr>
                                        <p:cTn id="71" dur="498" tmFilter="0.0,0.0; 0.25,0.07; 0.50,0.2; 0.75,0.467; 1.0,1.0">
                                          <p:stCondLst>
                                            <p:cond delay="0"/>
                                          </p:stCondLst>
                                        </p:cTn>
                                        <p:tgtEl>
                                          <p:spTgt spid="21"/>
                                        </p:tgtEl>
                                        <p:attrNameLst>
                                          <p:attrName>ppt_y</p:attrName>
                                        </p:attrNameLst>
                                      </p:cBhvr>
                                      <p:tavLst>
                                        <p:tav tm="0" fmla="#ppt_y-sin(pi*$)/3">
                                          <p:val>
                                            <p:fltVal val="0.5"/>
                                          </p:val>
                                        </p:tav>
                                        <p:tav tm="100000">
                                          <p:val>
                                            <p:fltVal val="1"/>
                                          </p:val>
                                        </p:tav>
                                      </p:tavLst>
                                    </p:anim>
                                    <p:anim calcmode="lin" valueType="num">
                                      <p:cBhvr>
                                        <p:cTn id="72" dur="498" tmFilter="0, 0; 0.125,0.2665; 0.25,0.4; 0.375,0.465; 0.5,0.5;  0.625,0.535; 0.75,0.6; 0.875,0.7335; 1,1">
                                          <p:stCondLst>
                                            <p:cond delay="498"/>
                                          </p:stCondLst>
                                        </p:cTn>
                                        <p:tgtEl>
                                          <p:spTgt spid="21"/>
                                        </p:tgtEl>
                                        <p:attrNameLst>
                                          <p:attrName>ppt_y</p:attrName>
                                        </p:attrNameLst>
                                      </p:cBhvr>
                                      <p:tavLst>
                                        <p:tav tm="0" fmla="#ppt_y-sin(pi*$)/9">
                                          <p:val>
                                            <p:fltVal val="0"/>
                                          </p:val>
                                        </p:tav>
                                        <p:tav tm="100000">
                                          <p:val>
                                            <p:fltVal val="1"/>
                                          </p:val>
                                        </p:tav>
                                      </p:tavLst>
                                    </p:anim>
                                    <p:anim calcmode="lin" valueType="num">
                                      <p:cBhvr>
                                        <p:cTn id="73" dur="249" tmFilter="0, 0; 0.125,0.2665; 0.25,0.4; 0.375,0.465; 0.5,0.5;  0.625,0.535; 0.75,0.6; 0.875,0.7335; 1,1">
                                          <p:stCondLst>
                                            <p:cond delay="993"/>
                                          </p:stCondLst>
                                        </p:cTn>
                                        <p:tgtEl>
                                          <p:spTgt spid="21"/>
                                        </p:tgtEl>
                                        <p:attrNameLst>
                                          <p:attrName>ppt_y</p:attrName>
                                        </p:attrNameLst>
                                      </p:cBhvr>
                                      <p:tavLst>
                                        <p:tav tm="0" fmla="#ppt_y-sin(pi*$)/27">
                                          <p:val>
                                            <p:fltVal val="0"/>
                                          </p:val>
                                        </p:tav>
                                        <p:tav tm="100000">
                                          <p:val>
                                            <p:fltVal val="1"/>
                                          </p:val>
                                        </p:tav>
                                      </p:tavLst>
                                    </p:anim>
                                    <p:anim calcmode="lin" valueType="num">
                                      <p:cBhvr>
                                        <p:cTn id="74" dur="123" tmFilter="0, 0; 0.125,0.2665; 0.25,0.4; 0.375,0.465; 0.5,0.5;  0.625,0.535; 0.75,0.6; 0.875,0.7335; 1,1">
                                          <p:stCondLst>
                                            <p:cond delay="1242"/>
                                          </p:stCondLst>
                                        </p:cTn>
                                        <p:tgtEl>
                                          <p:spTgt spid="21"/>
                                        </p:tgtEl>
                                        <p:attrNameLst>
                                          <p:attrName>ppt_y</p:attrName>
                                        </p:attrNameLst>
                                      </p:cBhvr>
                                      <p:tavLst>
                                        <p:tav tm="0" fmla="#ppt_y-sin(pi*$)/81">
                                          <p:val>
                                            <p:fltVal val="0"/>
                                          </p:val>
                                        </p:tav>
                                        <p:tav tm="100000">
                                          <p:val>
                                            <p:fltVal val="1"/>
                                          </p:val>
                                        </p:tav>
                                      </p:tavLst>
                                    </p:anim>
                                    <p:animScale>
                                      <p:cBhvr>
                                        <p:cTn id="75" dur="20">
                                          <p:stCondLst>
                                            <p:cond delay="487"/>
                                          </p:stCondLst>
                                        </p:cTn>
                                        <p:tgtEl>
                                          <p:spTgt spid="21"/>
                                        </p:tgtEl>
                                      </p:cBhvr>
                                      <p:to x="100000" y="60000"/>
                                    </p:animScale>
                                    <p:animScale>
                                      <p:cBhvr>
                                        <p:cTn id="76" dur="124" decel="50000">
                                          <p:stCondLst>
                                            <p:cond delay="507"/>
                                          </p:stCondLst>
                                        </p:cTn>
                                        <p:tgtEl>
                                          <p:spTgt spid="21"/>
                                        </p:tgtEl>
                                      </p:cBhvr>
                                      <p:to x="100000" y="100000"/>
                                    </p:animScale>
                                    <p:animScale>
                                      <p:cBhvr>
                                        <p:cTn id="77" dur="20">
                                          <p:stCondLst>
                                            <p:cond delay="984"/>
                                          </p:stCondLst>
                                        </p:cTn>
                                        <p:tgtEl>
                                          <p:spTgt spid="21"/>
                                        </p:tgtEl>
                                      </p:cBhvr>
                                      <p:to x="100000" y="80000"/>
                                    </p:animScale>
                                    <p:animScale>
                                      <p:cBhvr>
                                        <p:cTn id="78" dur="124" decel="50000">
                                          <p:stCondLst>
                                            <p:cond delay="1004"/>
                                          </p:stCondLst>
                                        </p:cTn>
                                        <p:tgtEl>
                                          <p:spTgt spid="21"/>
                                        </p:tgtEl>
                                      </p:cBhvr>
                                      <p:to x="100000" y="100000"/>
                                    </p:animScale>
                                    <p:animScale>
                                      <p:cBhvr>
                                        <p:cTn id="79" dur="20">
                                          <p:stCondLst>
                                            <p:cond delay="1231"/>
                                          </p:stCondLst>
                                        </p:cTn>
                                        <p:tgtEl>
                                          <p:spTgt spid="21"/>
                                        </p:tgtEl>
                                      </p:cBhvr>
                                      <p:to x="100000" y="90000"/>
                                    </p:animScale>
                                    <p:animScale>
                                      <p:cBhvr>
                                        <p:cTn id="80" dur="124" decel="50000">
                                          <p:stCondLst>
                                            <p:cond delay="1251"/>
                                          </p:stCondLst>
                                        </p:cTn>
                                        <p:tgtEl>
                                          <p:spTgt spid="21"/>
                                        </p:tgtEl>
                                      </p:cBhvr>
                                      <p:to x="100000" y="100000"/>
                                    </p:animScale>
                                    <p:animScale>
                                      <p:cBhvr>
                                        <p:cTn id="81" dur="20">
                                          <p:stCondLst>
                                            <p:cond delay="1356"/>
                                          </p:stCondLst>
                                        </p:cTn>
                                        <p:tgtEl>
                                          <p:spTgt spid="21"/>
                                        </p:tgtEl>
                                      </p:cBhvr>
                                      <p:to x="100000" y="95000"/>
                                    </p:animScale>
                                    <p:animScale>
                                      <p:cBhvr>
                                        <p:cTn id="82" dur="124" decel="50000">
                                          <p:stCondLst>
                                            <p:cond delay="1376"/>
                                          </p:stCondLst>
                                        </p:cTn>
                                        <p:tgtEl>
                                          <p:spTgt spid="21"/>
                                        </p:tgtEl>
                                      </p:cBhvr>
                                      <p:to x="100000" y="100000"/>
                                    </p:animScale>
                                  </p:childTnLst>
                                </p:cTn>
                              </p:par>
                            </p:childTnLst>
                          </p:cTn>
                        </p:par>
                        <p:par>
                          <p:cTn id="83" fill="hold">
                            <p:stCondLst>
                              <p:cond delay="6500"/>
                            </p:stCondLst>
                            <p:childTnLst>
                              <p:par>
                                <p:cTn id="84" presetID="31" presetClass="entr" presetSubtype="0" fill="hold" grpId="0" nodeType="afterEffect">
                                  <p:stCondLst>
                                    <p:cond delay="0"/>
                                  </p:stCondLst>
                                  <p:childTnLst>
                                    <p:set>
                                      <p:cBhvr>
                                        <p:cTn id="85" dur="1" fill="hold">
                                          <p:stCondLst>
                                            <p:cond delay="0"/>
                                          </p:stCondLst>
                                        </p:cTn>
                                        <p:tgtEl>
                                          <p:spTgt spid="20"/>
                                        </p:tgtEl>
                                        <p:attrNameLst>
                                          <p:attrName>style.visibility</p:attrName>
                                        </p:attrNameLst>
                                      </p:cBhvr>
                                      <p:to>
                                        <p:strVal val="visible"/>
                                      </p:to>
                                    </p:set>
                                    <p:anim calcmode="lin" valueType="num">
                                      <p:cBhvr>
                                        <p:cTn id="86" dur="500" fill="hold"/>
                                        <p:tgtEl>
                                          <p:spTgt spid="20"/>
                                        </p:tgtEl>
                                        <p:attrNameLst>
                                          <p:attrName>ppt_w</p:attrName>
                                        </p:attrNameLst>
                                      </p:cBhvr>
                                      <p:tavLst>
                                        <p:tav tm="0">
                                          <p:val>
                                            <p:fltVal val="0"/>
                                          </p:val>
                                        </p:tav>
                                        <p:tav tm="100000">
                                          <p:val>
                                            <p:strVal val="#ppt_w"/>
                                          </p:val>
                                        </p:tav>
                                      </p:tavLst>
                                    </p:anim>
                                    <p:anim calcmode="lin" valueType="num">
                                      <p:cBhvr>
                                        <p:cTn id="87" dur="500" fill="hold"/>
                                        <p:tgtEl>
                                          <p:spTgt spid="20"/>
                                        </p:tgtEl>
                                        <p:attrNameLst>
                                          <p:attrName>ppt_h</p:attrName>
                                        </p:attrNameLst>
                                      </p:cBhvr>
                                      <p:tavLst>
                                        <p:tav tm="0">
                                          <p:val>
                                            <p:fltVal val="0"/>
                                          </p:val>
                                        </p:tav>
                                        <p:tav tm="100000">
                                          <p:val>
                                            <p:strVal val="#ppt_h"/>
                                          </p:val>
                                        </p:tav>
                                      </p:tavLst>
                                    </p:anim>
                                    <p:anim calcmode="lin" valueType="num">
                                      <p:cBhvr>
                                        <p:cTn id="88" dur="500" fill="hold"/>
                                        <p:tgtEl>
                                          <p:spTgt spid="20"/>
                                        </p:tgtEl>
                                        <p:attrNameLst>
                                          <p:attrName>style.rotation</p:attrName>
                                        </p:attrNameLst>
                                      </p:cBhvr>
                                      <p:tavLst>
                                        <p:tav tm="0">
                                          <p:val>
                                            <p:fltVal val="90"/>
                                          </p:val>
                                        </p:tav>
                                        <p:tav tm="100000">
                                          <p:val>
                                            <p:fltVal val="0"/>
                                          </p:val>
                                        </p:tav>
                                      </p:tavLst>
                                    </p:anim>
                                    <p:animEffect transition="in" filter="fade">
                                      <p:cBhvr>
                                        <p:cTn id="89" dur="500"/>
                                        <p:tgtEl>
                                          <p:spTgt spid="20"/>
                                        </p:tgtEl>
                                      </p:cBhvr>
                                    </p:animEffect>
                                  </p:childTnLst>
                                </p:cTn>
                              </p:par>
                            </p:childTnLst>
                          </p:cTn>
                        </p:par>
                        <p:par>
                          <p:cTn id="90" fill="hold">
                            <p:stCondLst>
                              <p:cond delay="7000"/>
                            </p:stCondLst>
                            <p:childTnLst>
                              <p:par>
                                <p:cTn id="91" presetID="31" presetClass="entr" presetSubtype="0" fill="hold" nodeType="afterEffect">
                                  <p:stCondLst>
                                    <p:cond delay="0"/>
                                  </p:stCondLst>
                                  <p:childTnLst>
                                    <p:set>
                                      <p:cBhvr>
                                        <p:cTn id="92" dur="1" fill="hold">
                                          <p:stCondLst>
                                            <p:cond delay="0"/>
                                          </p:stCondLst>
                                        </p:cTn>
                                        <p:tgtEl>
                                          <p:spTgt spid="16"/>
                                        </p:tgtEl>
                                        <p:attrNameLst>
                                          <p:attrName>style.visibility</p:attrName>
                                        </p:attrNameLst>
                                      </p:cBhvr>
                                      <p:to>
                                        <p:strVal val="visible"/>
                                      </p:to>
                                    </p:set>
                                    <p:anim calcmode="lin" valueType="num">
                                      <p:cBhvr>
                                        <p:cTn id="93" dur="500" fill="hold"/>
                                        <p:tgtEl>
                                          <p:spTgt spid="16"/>
                                        </p:tgtEl>
                                        <p:attrNameLst>
                                          <p:attrName>ppt_w</p:attrName>
                                        </p:attrNameLst>
                                      </p:cBhvr>
                                      <p:tavLst>
                                        <p:tav tm="0">
                                          <p:val>
                                            <p:fltVal val="0"/>
                                          </p:val>
                                        </p:tav>
                                        <p:tav tm="100000">
                                          <p:val>
                                            <p:strVal val="#ppt_w"/>
                                          </p:val>
                                        </p:tav>
                                      </p:tavLst>
                                    </p:anim>
                                    <p:anim calcmode="lin" valueType="num">
                                      <p:cBhvr>
                                        <p:cTn id="94" dur="500" fill="hold"/>
                                        <p:tgtEl>
                                          <p:spTgt spid="16"/>
                                        </p:tgtEl>
                                        <p:attrNameLst>
                                          <p:attrName>ppt_h</p:attrName>
                                        </p:attrNameLst>
                                      </p:cBhvr>
                                      <p:tavLst>
                                        <p:tav tm="0">
                                          <p:val>
                                            <p:fltVal val="0"/>
                                          </p:val>
                                        </p:tav>
                                        <p:tav tm="100000">
                                          <p:val>
                                            <p:strVal val="#ppt_h"/>
                                          </p:val>
                                        </p:tav>
                                      </p:tavLst>
                                    </p:anim>
                                    <p:anim calcmode="lin" valueType="num">
                                      <p:cBhvr>
                                        <p:cTn id="95" dur="500" fill="hold"/>
                                        <p:tgtEl>
                                          <p:spTgt spid="16"/>
                                        </p:tgtEl>
                                        <p:attrNameLst>
                                          <p:attrName>style.rotation</p:attrName>
                                        </p:attrNameLst>
                                      </p:cBhvr>
                                      <p:tavLst>
                                        <p:tav tm="0">
                                          <p:val>
                                            <p:fltVal val="90"/>
                                          </p:val>
                                        </p:tav>
                                        <p:tav tm="100000">
                                          <p:val>
                                            <p:fltVal val="0"/>
                                          </p:val>
                                        </p:tav>
                                      </p:tavLst>
                                    </p:anim>
                                    <p:animEffect transition="in" filter="fade">
                                      <p:cBhvr>
                                        <p:cTn id="9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animBg="1"/>
      <p:bldP spid="2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2516909" y="2453166"/>
            <a:ext cx="6963152" cy="1440000"/>
            <a:chOff x="2655457" y="2246012"/>
            <a:chExt cx="6963152" cy="1440000"/>
          </a:xfrm>
        </p:grpSpPr>
        <p:sp>
          <p:nvSpPr>
            <p:cNvPr id="5" name="Rectangle 58"/>
            <p:cNvSpPr>
              <a:spLocks noChangeArrowheads="1"/>
            </p:cNvSpPr>
            <p:nvPr/>
          </p:nvSpPr>
          <p:spPr bwMode="auto">
            <a:xfrm rot="2700000">
              <a:off x="3737952" y="2246012"/>
              <a:ext cx="1440000" cy="1440000"/>
            </a:xfrm>
            <a:prstGeom prst="rect">
              <a:avLst/>
            </a:prstGeom>
            <a:gradFill>
              <a:gsLst>
                <a:gs pos="0">
                  <a:srgbClr val="32A8E4"/>
                </a:gs>
                <a:gs pos="87000">
                  <a:srgbClr val="1959C9"/>
                </a:gs>
              </a:gsLst>
              <a:lin ang="2700000" scaled="0"/>
            </a:gradFill>
            <a:ln w="25400" cap="flat" cmpd="sng" algn="ctr">
              <a:noFill/>
              <a:prstDash val="solid"/>
            </a:ln>
            <a:effectLst>
              <a:outerShdw blurRad="190500" dist="38100" dir="2700000" algn="tl" rotWithShape="0">
                <a:prstClr val="black">
                  <a:alpha val="20000"/>
                </a:prstClr>
              </a:outerShdw>
            </a:effectLst>
          </p:spPr>
          <p:txBody>
            <a:bodyPr rtlCol="0" anchor="ctr"/>
            <a:lstStyle/>
            <a:p>
              <a:pPr algn="ctr"/>
              <a:endParaRPr lang="en-US" sz="1600" kern="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6" name="Rectangle 58"/>
            <p:cNvSpPr>
              <a:spLocks noChangeArrowheads="1"/>
            </p:cNvSpPr>
            <p:nvPr/>
          </p:nvSpPr>
          <p:spPr bwMode="auto">
            <a:xfrm rot="2700000">
              <a:off x="5376000" y="2246012"/>
              <a:ext cx="1440000" cy="1440000"/>
            </a:xfrm>
            <a:prstGeom prst="rect">
              <a:avLst/>
            </a:prstGeom>
            <a:solidFill>
              <a:schemeClr val="bg1"/>
            </a:solidFill>
            <a:ln w="25400" cap="flat" cmpd="sng" algn="ctr">
              <a:noFill/>
              <a:prstDash val="solid"/>
            </a:ln>
            <a:effectLst>
              <a:outerShdw blurRad="190500" dist="38100" dir="2700000" algn="tl" rotWithShape="0">
                <a:prstClr val="black">
                  <a:alpha val="20000"/>
                </a:prstClr>
              </a:outerShdw>
            </a:effectLst>
          </p:spPr>
          <p:txBody>
            <a:bodyPr rtlCol="0" anchor="ctr"/>
            <a:lstStyle/>
            <a:p>
              <a:pPr algn="ctr"/>
              <a:endParaRPr lang="en-US" sz="1600" kern="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7" name="Rectangle 58"/>
            <p:cNvSpPr>
              <a:spLocks noChangeArrowheads="1"/>
            </p:cNvSpPr>
            <p:nvPr/>
          </p:nvSpPr>
          <p:spPr bwMode="auto">
            <a:xfrm rot="2700000">
              <a:off x="7084003" y="2246012"/>
              <a:ext cx="1440000" cy="1440000"/>
            </a:xfrm>
            <a:prstGeom prst="rect">
              <a:avLst/>
            </a:prstGeom>
            <a:gradFill>
              <a:gsLst>
                <a:gs pos="0">
                  <a:srgbClr val="32A8E4"/>
                </a:gs>
                <a:gs pos="87000">
                  <a:srgbClr val="1959C9"/>
                </a:gs>
              </a:gsLst>
              <a:lin ang="2700000" scaled="0"/>
            </a:gradFill>
            <a:ln w="25400" cap="flat" cmpd="sng" algn="ctr">
              <a:noFill/>
              <a:prstDash val="solid"/>
            </a:ln>
            <a:effectLst>
              <a:outerShdw blurRad="190500" dist="38100" dir="2700000" algn="tl" rotWithShape="0">
                <a:prstClr val="black">
                  <a:alpha val="20000"/>
                </a:prstClr>
              </a:outerShdw>
            </a:effectLst>
          </p:spPr>
          <p:txBody>
            <a:bodyPr rtlCol="0" anchor="ctr"/>
            <a:lstStyle/>
            <a:p>
              <a:pPr algn="ctr"/>
              <a:endParaRPr lang="en-US" sz="1600" kern="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8" name="Freeform 28"/>
            <p:cNvSpPr>
              <a:spLocks noEditPoints="1"/>
            </p:cNvSpPr>
            <p:nvPr/>
          </p:nvSpPr>
          <p:spPr bwMode="auto">
            <a:xfrm>
              <a:off x="5723670" y="2607118"/>
              <a:ext cx="721832" cy="688172"/>
            </a:xfrm>
            <a:custGeom>
              <a:avLst/>
              <a:gdLst>
                <a:gd name="T0" fmla="*/ 188 w 490"/>
                <a:gd name="T1" fmla="*/ 199 h 467"/>
                <a:gd name="T2" fmla="*/ 162 w 490"/>
                <a:gd name="T3" fmla="*/ 123 h 467"/>
                <a:gd name="T4" fmla="*/ 162 w 490"/>
                <a:gd name="T5" fmla="*/ 117 h 467"/>
                <a:gd name="T6" fmla="*/ 329 w 490"/>
                <a:gd name="T7" fmla="*/ 117 h 467"/>
                <a:gd name="T8" fmla="*/ 329 w 490"/>
                <a:gd name="T9" fmla="*/ 123 h 467"/>
                <a:gd name="T10" fmla="*/ 303 w 490"/>
                <a:gd name="T11" fmla="*/ 199 h 467"/>
                <a:gd name="T12" fmla="*/ 391 w 490"/>
                <a:gd name="T13" fmla="*/ 244 h 467"/>
                <a:gd name="T14" fmla="*/ 445 w 490"/>
                <a:gd name="T15" fmla="*/ 172 h 467"/>
                <a:gd name="T16" fmla="*/ 445 w 490"/>
                <a:gd name="T17" fmla="*/ 172 h 467"/>
                <a:gd name="T18" fmla="*/ 407 w 490"/>
                <a:gd name="T19" fmla="*/ 94 h 467"/>
                <a:gd name="T20" fmla="*/ 375 w 490"/>
                <a:gd name="T21" fmla="*/ 93 h 467"/>
                <a:gd name="T22" fmla="*/ 337 w 490"/>
                <a:gd name="T23" fmla="*/ 172 h 467"/>
                <a:gd name="T24" fmla="*/ 337 w 490"/>
                <a:gd name="T25" fmla="*/ 172 h 467"/>
                <a:gd name="T26" fmla="*/ 391 w 490"/>
                <a:gd name="T27" fmla="*/ 244 h 467"/>
                <a:gd name="T28" fmla="*/ 344 w 490"/>
                <a:gd name="T29" fmla="*/ 173 h 467"/>
                <a:gd name="T30" fmla="*/ 349 w 490"/>
                <a:gd name="T31" fmla="*/ 148 h 467"/>
                <a:gd name="T32" fmla="*/ 430 w 490"/>
                <a:gd name="T33" fmla="*/ 134 h 467"/>
                <a:gd name="T34" fmla="*/ 434 w 490"/>
                <a:gd name="T35" fmla="*/ 160 h 467"/>
                <a:gd name="T36" fmla="*/ 422 w 490"/>
                <a:gd name="T37" fmla="*/ 217 h 467"/>
                <a:gd name="T38" fmla="*/ 360 w 490"/>
                <a:gd name="T39" fmla="*/ 217 h 467"/>
                <a:gd name="T40" fmla="*/ 137 w 490"/>
                <a:gd name="T41" fmla="*/ 221 h 467"/>
                <a:gd name="T42" fmla="*/ 154 w 490"/>
                <a:gd name="T43" fmla="*/ 172 h 467"/>
                <a:gd name="T44" fmla="*/ 154 w 490"/>
                <a:gd name="T45" fmla="*/ 168 h 467"/>
                <a:gd name="T46" fmla="*/ 99 w 490"/>
                <a:gd name="T47" fmla="*/ 92 h 467"/>
                <a:gd name="T48" fmla="*/ 46 w 490"/>
                <a:gd name="T49" fmla="*/ 168 h 467"/>
                <a:gd name="T50" fmla="*/ 46 w 490"/>
                <a:gd name="T51" fmla="*/ 172 h 467"/>
                <a:gd name="T52" fmla="*/ 62 w 490"/>
                <a:gd name="T53" fmla="*/ 221 h 467"/>
                <a:gd name="T54" fmla="*/ 68 w 490"/>
                <a:gd name="T55" fmla="*/ 217 h 467"/>
                <a:gd name="T56" fmla="*/ 56 w 490"/>
                <a:gd name="T57" fmla="*/ 160 h 467"/>
                <a:gd name="T58" fmla="*/ 61 w 490"/>
                <a:gd name="T59" fmla="*/ 134 h 467"/>
                <a:gd name="T60" fmla="*/ 142 w 490"/>
                <a:gd name="T61" fmla="*/ 148 h 467"/>
                <a:gd name="T62" fmla="*/ 146 w 490"/>
                <a:gd name="T63" fmla="*/ 173 h 467"/>
                <a:gd name="T64" fmla="*/ 100 w 490"/>
                <a:gd name="T65" fmla="*/ 237 h 467"/>
                <a:gd name="T66" fmla="*/ 262 w 490"/>
                <a:gd name="T67" fmla="*/ 291 h 467"/>
                <a:gd name="T68" fmla="*/ 252 w 490"/>
                <a:gd name="T69" fmla="*/ 313 h 467"/>
                <a:gd name="T70" fmla="*/ 314 w 490"/>
                <a:gd name="T71" fmla="*/ 264 h 467"/>
                <a:gd name="T72" fmla="*/ 402 w 490"/>
                <a:gd name="T73" fmla="*/ 437 h 467"/>
                <a:gd name="T74" fmla="*/ 119 w 490"/>
                <a:gd name="T75" fmla="*/ 467 h 467"/>
                <a:gd name="T76" fmla="*/ 88 w 490"/>
                <a:gd name="T77" fmla="*/ 334 h 467"/>
                <a:gd name="T78" fmla="*/ 231 w 490"/>
                <a:gd name="T79" fmla="*/ 413 h 467"/>
                <a:gd name="T80" fmla="*/ 238 w 490"/>
                <a:gd name="T81" fmla="*/ 308 h 467"/>
                <a:gd name="T82" fmla="*/ 229 w 490"/>
                <a:gd name="T83" fmla="*/ 288 h 467"/>
                <a:gd name="T84" fmla="*/ 259 w 490"/>
                <a:gd name="T85" fmla="*/ 286 h 467"/>
                <a:gd name="T86" fmla="*/ 262 w 490"/>
                <a:gd name="T87" fmla="*/ 291 h 467"/>
                <a:gd name="T88" fmla="*/ 490 w 490"/>
                <a:gd name="T89" fmla="*/ 305 h 467"/>
                <a:gd name="T90" fmla="*/ 412 w 490"/>
                <a:gd name="T91" fmla="*/ 312 h 467"/>
                <a:gd name="T92" fmla="*/ 416 w 490"/>
                <a:gd name="T93" fmla="*/ 388 h 467"/>
                <a:gd name="T94" fmla="*/ 490 w 490"/>
                <a:gd name="T95" fmla="*/ 371 h 467"/>
                <a:gd name="T96" fmla="*/ 16 w 490"/>
                <a:gd name="T97" fmla="*/ 388 h 467"/>
                <a:gd name="T98" fmla="*/ 74 w 490"/>
                <a:gd name="T99" fmla="*/ 334 h 467"/>
                <a:gd name="T100" fmla="*/ 139 w 490"/>
                <a:gd name="T101" fmla="*/ 260 h 467"/>
                <a:gd name="T102" fmla="*/ 0 w 490"/>
                <a:gd name="T103" fmla="*/ 371 h 467"/>
                <a:gd name="T104" fmla="*/ 245 w 490"/>
                <a:gd name="T105" fmla="*/ 223 h 467"/>
                <a:gd name="T106" fmla="*/ 317 w 490"/>
                <a:gd name="T107" fmla="*/ 124 h 467"/>
                <a:gd name="T108" fmla="*/ 310 w 490"/>
                <a:gd name="T109" fmla="*/ 85 h 467"/>
                <a:gd name="T110" fmla="*/ 274 w 490"/>
                <a:gd name="T111" fmla="*/ 61 h 467"/>
                <a:gd name="T112" fmla="*/ 216 w 490"/>
                <a:gd name="T113" fmla="*/ 61 h 467"/>
                <a:gd name="T114" fmla="*/ 185 w 490"/>
                <a:gd name="T115" fmla="*/ 64 h 467"/>
                <a:gd name="T116" fmla="*/ 178 w 490"/>
                <a:gd name="T117" fmla="*/ 105 h 467"/>
                <a:gd name="T118" fmla="*/ 197 w 490"/>
                <a:gd name="T119" fmla="*/ 192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0" h="467">
                  <a:moveTo>
                    <a:pt x="245" y="235"/>
                  </a:moveTo>
                  <a:cubicBezTo>
                    <a:pt x="224" y="235"/>
                    <a:pt x="203" y="220"/>
                    <a:pt x="188" y="199"/>
                  </a:cubicBezTo>
                  <a:cubicBezTo>
                    <a:pt x="172" y="178"/>
                    <a:pt x="162" y="150"/>
                    <a:pt x="162" y="123"/>
                  </a:cubicBezTo>
                  <a:cubicBezTo>
                    <a:pt x="162" y="123"/>
                    <a:pt x="162" y="123"/>
                    <a:pt x="162" y="123"/>
                  </a:cubicBezTo>
                  <a:cubicBezTo>
                    <a:pt x="162" y="122"/>
                    <a:pt x="162" y="122"/>
                    <a:pt x="162" y="122"/>
                  </a:cubicBezTo>
                  <a:cubicBezTo>
                    <a:pt x="162" y="121"/>
                    <a:pt x="162" y="119"/>
                    <a:pt x="162" y="117"/>
                  </a:cubicBezTo>
                  <a:cubicBezTo>
                    <a:pt x="162" y="52"/>
                    <a:pt x="151" y="0"/>
                    <a:pt x="245" y="0"/>
                  </a:cubicBezTo>
                  <a:cubicBezTo>
                    <a:pt x="340" y="0"/>
                    <a:pt x="329" y="52"/>
                    <a:pt x="329" y="117"/>
                  </a:cubicBezTo>
                  <a:cubicBezTo>
                    <a:pt x="329" y="119"/>
                    <a:pt x="329" y="121"/>
                    <a:pt x="329" y="122"/>
                  </a:cubicBezTo>
                  <a:cubicBezTo>
                    <a:pt x="329" y="123"/>
                    <a:pt x="329" y="123"/>
                    <a:pt x="329" y="123"/>
                  </a:cubicBezTo>
                  <a:cubicBezTo>
                    <a:pt x="329" y="123"/>
                    <a:pt x="329" y="123"/>
                    <a:pt x="329" y="123"/>
                  </a:cubicBezTo>
                  <a:cubicBezTo>
                    <a:pt x="329" y="150"/>
                    <a:pt x="318" y="178"/>
                    <a:pt x="303" y="199"/>
                  </a:cubicBezTo>
                  <a:cubicBezTo>
                    <a:pt x="287" y="220"/>
                    <a:pt x="266" y="235"/>
                    <a:pt x="245" y="235"/>
                  </a:cubicBezTo>
                  <a:close/>
                  <a:moveTo>
                    <a:pt x="391" y="244"/>
                  </a:moveTo>
                  <a:cubicBezTo>
                    <a:pt x="404" y="244"/>
                    <a:pt x="418" y="235"/>
                    <a:pt x="428" y="221"/>
                  </a:cubicBezTo>
                  <a:cubicBezTo>
                    <a:pt x="438" y="208"/>
                    <a:pt x="445" y="190"/>
                    <a:pt x="445" y="172"/>
                  </a:cubicBezTo>
                  <a:cubicBezTo>
                    <a:pt x="445" y="172"/>
                    <a:pt x="445" y="172"/>
                    <a:pt x="445" y="172"/>
                  </a:cubicBezTo>
                  <a:cubicBezTo>
                    <a:pt x="445" y="172"/>
                    <a:pt x="445" y="172"/>
                    <a:pt x="445" y="172"/>
                  </a:cubicBezTo>
                  <a:cubicBezTo>
                    <a:pt x="445" y="170"/>
                    <a:pt x="445" y="169"/>
                    <a:pt x="445" y="168"/>
                  </a:cubicBezTo>
                  <a:cubicBezTo>
                    <a:pt x="445" y="131"/>
                    <a:pt x="451" y="99"/>
                    <a:pt x="407" y="94"/>
                  </a:cubicBezTo>
                  <a:cubicBezTo>
                    <a:pt x="402" y="93"/>
                    <a:pt x="397" y="92"/>
                    <a:pt x="391" y="92"/>
                  </a:cubicBezTo>
                  <a:cubicBezTo>
                    <a:pt x="385" y="92"/>
                    <a:pt x="380" y="93"/>
                    <a:pt x="375" y="93"/>
                  </a:cubicBezTo>
                  <a:cubicBezTo>
                    <a:pt x="331" y="99"/>
                    <a:pt x="337" y="130"/>
                    <a:pt x="337" y="168"/>
                  </a:cubicBezTo>
                  <a:cubicBezTo>
                    <a:pt x="337" y="169"/>
                    <a:pt x="337" y="170"/>
                    <a:pt x="337" y="172"/>
                  </a:cubicBezTo>
                  <a:cubicBezTo>
                    <a:pt x="337" y="172"/>
                    <a:pt x="337" y="172"/>
                    <a:pt x="337" y="172"/>
                  </a:cubicBezTo>
                  <a:cubicBezTo>
                    <a:pt x="337" y="172"/>
                    <a:pt x="337" y="172"/>
                    <a:pt x="337" y="172"/>
                  </a:cubicBezTo>
                  <a:cubicBezTo>
                    <a:pt x="337" y="190"/>
                    <a:pt x="344" y="208"/>
                    <a:pt x="354" y="221"/>
                  </a:cubicBezTo>
                  <a:cubicBezTo>
                    <a:pt x="364" y="235"/>
                    <a:pt x="377" y="244"/>
                    <a:pt x="391" y="244"/>
                  </a:cubicBezTo>
                  <a:close/>
                  <a:moveTo>
                    <a:pt x="360" y="217"/>
                  </a:moveTo>
                  <a:cubicBezTo>
                    <a:pt x="351" y="204"/>
                    <a:pt x="345" y="188"/>
                    <a:pt x="344" y="173"/>
                  </a:cubicBezTo>
                  <a:cubicBezTo>
                    <a:pt x="348" y="160"/>
                    <a:pt x="348" y="160"/>
                    <a:pt x="348" y="160"/>
                  </a:cubicBezTo>
                  <a:cubicBezTo>
                    <a:pt x="349" y="156"/>
                    <a:pt x="349" y="152"/>
                    <a:pt x="349" y="148"/>
                  </a:cubicBezTo>
                  <a:cubicBezTo>
                    <a:pt x="349" y="142"/>
                    <a:pt x="349" y="138"/>
                    <a:pt x="352" y="134"/>
                  </a:cubicBezTo>
                  <a:cubicBezTo>
                    <a:pt x="354" y="127"/>
                    <a:pt x="429" y="127"/>
                    <a:pt x="430" y="134"/>
                  </a:cubicBezTo>
                  <a:cubicBezTo>
                    <a:pt x="433" y="138"/>
                    <a:pt x="433" y="142"/>
                    <a:pt x="433" y="148"/>
                  </a:cubicBezTo>
                  <a:cubicBezTo>
                    <a:pt x="433" y="152"/>
                    <a:pt x="433" y="156"/>
                    <a:pt x="434" y="160"/>
                  </a:cubicBezTo>
                  <a:cubicBezTo>
                    <a:pt x="437" y="173"/>
                    <a:pt x="437" y="173"/>
                    <a:pt x="437" y="173"/>
                  </a:cubicBezTo>
                  <a:cubicBezTo>
                    <a:pt x="437" y="188"/>
                    <a:pt x="431" y="204"/>
                    <a:pt x="422" y="217"/>
                  </a:cubicBezTo>
                  <a:cubicBezTo>
                    <a:pt x="413" y="229"/>
                    <a:pt x="402" y="237"/>
                    <a:pt x="391" y="237"/>
                  </a:cubicBezTo>
                  <a:cubicBezTo>
                    <a:pt x="380" y="237"/>
                    <a:pt x="368" y="229"/>
                    <a:pt x="360" y="217"/>
                  </a:cubicBezTo>
                  <a:close/>
                  <a:moveTo>
                    <a:pt x="100" y="244"/>
                  </a:moveTo>
                  <a:cubicBezTo>
                    <a:pt x="113" y="244"/>
                    <a:pt x="127" y="235"/>
                    <a:pt x="137" y="221"/>
                  </a:cubicBezTo>
                  <a:cubicBezTo>
                    <a:pt x="147" y="208"/>
                    <a:pt x="154" y="190"/>
                    <a:pt x="154" y="172"/>
                  </a:cubicBezTo>
                  <a:cubicBezTo>
                    <a:pt x="154" y="172"/>
                    <a:pt x="154" y="172"/>
                    <a:pt x="154" y="172"/>
                  </a:cubicBezTo>
                  <a:cubicBezTo>
                    <a:pt x="154" y="172"/>
                    <a:pt x="154" y="172"/>
                    <a:pt x="154" y="172"/>
                  </a:cubicBezTo>
                  <a:cubicBezTo>
                    <a:pt x="154" y="170"/>
                    <a:pt x="154" y="169"/>
                    <a:pt x="154" y="168"/>
                  </a:cubicBezTo>
                  <a:cubicBezTo>
                    <a:pt x="154" y="130"/>
                    <a:pt x="160" y="99"/>
                    <a:pt x="114" y="93"/>
                  </a:cubicBezTo>
                  <a:cubicBezTo>
                    <a:pt x="110" y="92"/>
                    <a:pt x="105" y="92"/>
                    <a:pt x="99" y="92"/>
                  </a:cubicBezTo>
                  <a:cubicBezTo>
                    <a:pt x="93" y="92"/>
                    <a:pt x="87" y="93"/>
                    <a:pt x="82" y="94"/>
                  </a:cubicBezTo>
                  <a:cubicBezTo>
                    <a:pt x="40" y="100"/>
                    <a:pt x="46" y="131"/>
                    <a:pt x="46" y="168"/>
                  </a:cubicBezTo>
                  <a:cubicBezTo>
                    <a:pt x="46" y="169"/>
                    <a:pt x="46" y="170"/>
                    <a:pt x="46" y="172"/>
                  </a:cubicBezTo>
                  <a:cubicBezTo>
                    <a:pt x="46" y="172"/>
                    <a:pt x="46" y="172"/>
                    <a:pt x="46" y="172"/>
                  </a:cubicBezTo>
                  <a:cubicBezTo>
                    <a:pt x="46" y="172"/>
                    <a:pt x="46" y="172"/>
                    <a:pt x="46" y="172"/>
                  </a:cubicBezTo>
                  <a:cubicBezTo>
                    <a:pt x="46" y="190"/>
                    <a:pt x="52" y="208"/>
                    <a:pt x="62" y="221"/>
                  </a:cubicBezTo>
                  <a:cubicBezTo>
                    <a:pt x="72" y="235"/>
                    <a:pt x="86" y="244"/>
                    <a:pt x="100" y="244"/>
                  </a:cubicBezTo>
                  <a:close/>
                  <a:moveTo>
                    <a:pt x="68" y="217"/>
                  </a:moveTo>
                  <a:cubicBezTo>
                    <a:pt x="59" y="204"/>
                    <a:pt x="53" y="188"/>
                    <a:pt x="53" y="173"/>
                  </a:cubicBezTo>
                  <a:cubicBezTo>
                    <a:pt x="56" y="160"/>
                    <a:pt x="56" y="160"/>
                    <a:pt x="56" y="160"/>
                  </a:cubicBezTo>
                  <a:cubicBezTo>
                    <a:pt x="57" y="156"/>
                    <a:pt x="57" y="152"/>
                    <a:pt x="58" y="148"/>
                  </a:cubicBezTo>
                  <a:cubicBezTo>
                    <a:pt x="58" y="142"/>
                    <a:pt x="58" y="138"/>
                    <a:pt x="61" y="134"/>
                  </a:cubicBezTo>
                  <a:cubicBezTo>
                    <a:pt x="63" y="127"/>
                    <a:pt x="138" y="127"/>
                    <a:pt x="139" y="134"/>
                  </a:cubicBezTo>
                  <a:cubicBezTo>
                    <a:pt x="141" y="138"/>
                    <a:pt x="142" y="142"/>
                    <a:pt x="142" y="148"/>
                  </a:cubicBezTo>
                  <a:cubicBezTo>
                    <a:pt x="142" y="152"/>
                    <a:pt x="142" y="156"/>
                    <a:pt x="143" y="160"/>
                  </a:cubicBezTo>
                  <a:cubicBezTo>
                    <a:pt x="146" y="173"/>
                    <a:pt x="146" y="173"/>
                    <a:pt x="146" y="173"/>
                  </a:cubicBezTo>
                  <a:cubicBezTo>
                    <a:pt x="146" y="188"/>
                    <a:pt x="140" y="204"/>
                    <a:pt x="131" y="217"/>
                  </a:cubicBezTo>
                  <a:cubicBezTo>
                    <a:pt x="122" y="229"/>
                    <a:pt x="111" y="237"/>
                    <a:pt x="100" y="237"/>
                  </a:cubicBezTo>
                  <a:cubicBezTo>
                    <a:pt x="89" y="237"/>
                    <a:pt x="77" y="229"/>
                    <a:pt x="68" y="217"/>
                  </a:cubicBezTo>
                  <a:close/>
                  <a:moveTo>
                    <a:pt x="262" y="291"/>
                  </a:moveTo>
                  <a:cubicBezTo>
                    <a:pt x="253" y="308"/>
                    <a:pt x="253" y="308"/>
                    <a:pt x="253" y="308"/>
                  </a:cubicBezTo>
                  <a:cubicBezTo>
                    <a:pt x="252" y="310"/>
                    <a:pt x="251" y="311"/>
                    <a:pt x="252" y="313"/>
                  </a:cubicBezTo>
                  <a:cubicBezTo>
                    <a:pt x="260" y="412"/>
                    <a:pt x="260" y="412"/>
                    <a:pt x="260" y="412"/>
                  </a:cubicBezTo>
                  <a:cubicBezTo>
                    <a:pt x="285" y="360"/>
                    <a:pt x="299" y="326"/>
                    <a:pt x="314" y="264"/>
                  </a:cubicBezTo>
                  <a:cubicBezTo>
                    <a:pt x="364" y="275"/>
                    <a:pt x="402" y="298"/>
                    <a:pt x="402" y="334"/>
                  </a:cubicBezTo>
                  <a:cubicBezTo>
                    <a:pt x="402" y="437"/>
                    <a:pt x="402" y="437"/>
                    <a:pt x="402" y="437"/>
                  </a:cubicBezTo>
                  <a:cubicBezTo>
                    <a:pt x="402" y="454"/>
                    <a:pt x="388" y="467"/>
                    <a:pt x="371" y="467"/>
                  </a:cubicBezTo>
                  <a:cubicBezTo>
                    <a:pt x="287" y="467"/>
                    <a:pt x="203" y="467"/>
                    <a:pt x="119" y="467"/>
                  </a:cubicBezTo>
                  <a:cubicBezTo>
                    <a:pt x="102" y="467"/>
                    <a:pt x="88" y="454"/>
                    <a:pt x="88" y="437"/>
                  </a:cubicBezTo>
                  <a:cubicBezTo>
                    <a:pt x="88" y="402"/>
                    <a:pt x="88" y="368"/>
                    <a:pt x="88" y="334"/>
                  </a:cubicBezTo>
                  <a:cubicBezTo>
                    <a:pt x="88" y="298"/>
                    <a:pt x="126" y="275"/>
                    <a:pt x="176" y="264"/>
                  </a:cubicBezTo>
                  <a:cubicBezTo>
                    <a:pt x="191" y="327"/>
                    <a:pt x="206" y="360"/>
                    <a:pt x="231" y="413"/>
                  </a:cubicBezTo>
                  <a:cubicBezTo>
                    <a:pt x="239" y="313"/>
                    <a:pt x="239" y="313"/>
                    <a:pt x="239" y="313"/>
                  </a:cubicBezTo>
                  <a:cubicBezTo>
                    <a:pt x="239" y="311"/>
                    <a:pt x="239" y="310"/>
                    <a:pt x="238" y="308"/>
                  </a:cubicBezTo>
                  <a:cubicBezTo>
                    <a:pt x="229" y="291"/>
                    <a:pt x="229" y="291"/>
                    <a:pt x="229" y="291"/>
                  </a:cubicBezTo>
                  <a:cubicBezTo>
                    <a:pt x="228" y="290"/>
                    <a:pt x="228" y="289"/>
                    <a:pt x="229" y="288"/>
                  </a:cubicBezTo>
                  <a:cubicBezTo>
                    <a:pt x="229" y="287"/>
                    <a:pt x="230" y="286"/>
                    <a:pt x="231" y="286"/>
                  </a:cubicBezTo>
                  <a:cubicBezTo>
                    <a:pt x="241" y="286"/>
                    <a:pt x="250" y="286"/>
                    <a:pt x="259" y="286"/>
                  </a:cubicBezTo>
                  <a:cubicBezTo>
                    <a:pt x="261" y="286"/>
                    <a:pt x="262" y="287"/>
                    <a:pt x="262" y="288"/>
                  </a:cubicBezTo>
                  <a:cubicBezTo>
                    <a:pt x="263" y="289"/>
                    <a:pt x="263" y="290"/>
                    <a:pt x="262" y="291"/>
                  </a:cubicBezTo>
                  <a:close/>
                  <a:moveTo>
                    <a:pt x="490" y="371"/>
                  </a:moveTo>
                  <a:cubicBezTo>
                    <a:pt x="490" y="305"/>
                    <a:pt x="490" y="305"/>
                    <a:pt x="490" y="305"/>
                  </a:cubicBezTo>
                  <a:cubicBezTo>
                    <a:pt x="490" y="263"/>
                    <a:pt x="410" y="248"/>
                    <a:pt x="351" y="260"/>
                  </a:cubicBezTo>
                  <a:cubicBezTo>
                    <a:pt x="376" y="269"/>
                    <a:pt x="402" y="286"/>
                    <a:pt x="412" y="312"/>
                  </a:cubicBezTo>
                  <a:cubicBezTo>
                    <a:pt x="415" y="319"/>
                    <a:pt x="416" y="326"/>
                    <a:pt x="416" y="334"/>
                  </a:cubicBezTo>
                  <a:cubicBezTo>
                    <a:pt x="416" y="388"/>
                    <a:pt x="416" y="388"/>
                    <a:pt x="416" y="388"/>
                  </a:cubicBezTo>
                  <a:cubicBezTo>
                    <a:pt x="435" y="388"/>
                    <a:pt x="454" y="388"/>
                    <a:pt x="474" y="388"/>
                  </a:cubicBezTo>
                  <a:cubicBezTo>
                    <a:pt x="483" y="388"/>
                    <a:pt x="490" y="380"/>
                    <a:pt x="490" y="371"/>
                  </a:cubicBezTo>
                  <a:close/>
                  <a:moveTo>
                    <a:pt x="0" y="371"/>
                  </a:moveTo>
                  <a:cubicBezTo>
                    <a:pt x="0" y="380"/>
                    <a:pt x="7" y="388"/>
                    <a:pt x="16" y="388"/>
                  </a:cubicBezTo>
                  <a:cubicBezTo>
                    <a:pt x="36" y="388"/>
                    <a:pt x="55" y="388"/>
                    <a:pt x="74" y="388"/>
                  </a:cubicBezTo>
                  <a:cubicBezTo>
                    <a:pt x="74" y="334"/>
                    <a:pt x="74" y="334"/>
                    <a:pt x="74" y="334"/>
                  </a:cubicBezTo>
                  <a:cubicBezTo>
                    <a:pt x="74" y="326"/>
                    <a:pt x="75" y="319"/>
                    <a:pt x="78" y="312"/>
                  </a:cubicBezTo>
                  <a:cubicBezTo>
                    <a:pt x="88" y="286"/>
                    <a:pt x="114" y="269"/>
                    <a:pt x="139" y="260"/>
                  </a:cubicBezTo>
                  <a:cubicBezTo>
                    <a:pt x="80" y="248"/>
                    <a:pt x="0" y="263"/>
                    <a:pt x="0" y="305"/>
                  </a:cubicBezTo>
                  <a:cubicBezTo>
                    <a:pt x="0" y="327"/>
                    <a:pt x="0" y="349"/>
                    <a:pt x="0" y="371"/>
                  </a:cubicBezTo>
                  <a:close/>
                  <a:moveTo>
                    <a:pt x="197" y="192"/>
                  </a:moveTo>
                  <a:cubicBezTo>
                    <a:pt x="211" y="210"/>
                    <a:pt x="228" y="223"/>
                    <a:pt x="245" y="223"/>
                  </a:cubicBezTo>
                  <a:cubicBezTo>
                    <a:pt x="262" y="223"/>
                    <a:pt x="280" y="210"/>
                    <a:pt x="293" y="192"/>
                  </a:cubicBezTo>
                  <a:cubicBezTo>
                    <a:pt x="307" y="173"/>
                    <a:pt x="317" y="148"/>
                    <a:pt x="317" y="124"/>
                  </a:cubicBezTo>
                  <a:cubicBezTo>
                    <a:pt x="312" y="105"/>
                    <a:pt x="312" y="105"/>
                    <a:pt x="312" y="105"/>
                  </a:cubicBezTo>
                  <a:cubicBezTo>
                    <a:pt x="310" y="98"/>
                    <a:pt x="310" y="91"/>
                    <a:pt x="310" y="85"/>
                  </a:cubicBezTo>
                  <a:cubicBezTo>
                    <a:pt x="310" y="77"/>
                    <a:pt x="310" y="70"/>
                    <a:pt x="305" y="64"/>
                  </a:cubicBezTo>
                  <a:cubicBezTo>
                    <a:pt x="298" y="54"/>
                    <a:pt x="287" y="57"/>
                    <a:pt x="274" y="61"/>
                  </a:cubicBezTo>
                  <a:cubicBezTo>
                    <a:pt x="265" y="64"/>
                    <a:pt x="256" y="66"/>
                    <a:pt x="245" y="66"/>
                  </a:cubicBezTo>
                  <a:cubicBezTo>
                    <a:pt x="235" y="66"/>
                    <a:pt x="225" y="64"/>
                    <a:pt x="216" y="61"/>
                  </a:cubicBezTo>
                  <a:cubicBezTo>
                    <a:pt x="216" y="61"/>
                    <a:pt x="216" y="61"/>
                    <a:pt x="216" y="61"/>
                  </a:cubicBezTo>
                  <a:cubicBezTo>
                    <a:pt x="203" y="57"/>
                    <a:pt x="192" y="54"/>
                    <a:pt x="185" y="64"/>
                  </a:cubicBezTo>
                  <a:cubicBezTo>
                    <a:pt x="181" y="70"/>
                    <a:pt x="180" y="77"/>
                    <a:pt x="180" y="85"/>
                  </a:cubicBezTo>
                  <a:cubicBezTo>
                    <a:pt x="180" y="91"/>
                    <a:pt x="180" y="98"/>
                    <a:pt x="178" y="105"/>
                  </a:cubicBezTo>
                  <a:cubicBezTo>
                    <a:pt x="174" y="124"/>
                    <a:pt x="174" y="124"/>
                    <a:pt x="174" y="124"/>
                  </a:cubicBezTo>
                  <a:cubicBezTo>
                    <a:pt x="174" y="148"/>
                    <a:pt x="183" y="173"/>
                    <a:pt x="197" y="192"/>
                  </a:cubicBezTo>
                  <a:close/>
                </a:path>
              </a:pathLst>
            </a:custGeom>
            <a:solidFill>
              <a:srgbClr val="303135"/>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lumMod val="75000"/>
                    <a:lumOff val="25000"/>
                  </a:schemeClr>
                </a:solidFill>
              </a:endParaRPr>
            </a:p>
          </p:txBody>
        </p:sp>
        <p:sp>
          <p:nvSpPr>
            <p:cNvPr id="9" name="Freeform 29"/>
            <p:cNvSpPr>
              <a:spLocks noEditPoints="1"/>
            </p:cNvSpPr>
            <p:nvPr/>
          </p:nvSpPr>
          <p:spPr bwMode="auto">
            <a:xfrm>
              <a:off x="4193165" y="2651859"/>
              <a:ext cx="506744" cy="598693"/>
            </a:xfrm>
            <a:custGeom>
              <a:avLst/>
              <a:gdLst>
                <a:gd name="T0" fmla="*/ 344 w 420"/>
                <a:gd name="T1" fmla="*/ 0 h 496"/>
                <a:gd name="T2" fmla="*/ 332 w 420"/>
                <a:gd name="T3" fmla="*/ 79 h 496"/>
                <a:gd name="T4" fmla="*/ 347 w 420"/>
                <a:gd name="T5" fmla="*/ 92 h 496"/>
                <a:gd name="T6" fmla="*/ 360 w 420"/>
                <a:gd name="T7" fmla="*/ 13 h 496"/>
                <a:gd name="T8" fmla="*/ 193 w 420"/>
                <a:gd name="T9" fmla="*/ 362 h 496"/>
                <a:gd name="T10" fmla="*/ 145 w 420"/>
                <a:gd name="T11" fmla="*/ 410 h 496"/>
                <a:gd name="T12" fmla="*/ 193 w 420"/>
                <a:gd name="T13" fmla="*/ 362 h 496"/>
                <a:gd name="T14" fmla="*/ 229 w 420"/>
                <a:gd name="T15" fmla="*/ 362 h 496"/>
                <a:gd name="T16" fmla="*/ 276 w 420"/>
                <a:gd name="T17" fmla="*/ 410 h 496"/>
                <a:gd name="T18" fmla="*/ 110 w 420"/>
                <a:gd name="T19" fmla="*/ 362 h 496"/>
                <a:gd name="T20" fmla="*/ 62 w 420"/>
                <a:gd name="T21" fmla="*/ 410 h 496"/>
                <a:gd name="T22" fmla="*/ 110 w 420"/>
                <a:gd name="T23" fmla="*/ 362 h 496"/>
                <a:gd name="T24" fmla="*/ 312 w 420"/>
                <a:gd name="T25" fmla="*/ 291 h 496"/>
                <a:gd name="T26" fmla="*/ 360 w 420"/>
                <a:gd name="T27" fmla="*/ 338 h 496"/>
                <a:gd name="T28" fmla="*/ 193 w 420"/>
                <a:gd name="T29" fmla="*/ 291 h 496"/>
                <a:gd name="T30" fmla="*/ 145 w 420"/>
                <a:gd name="T31" fmla="*/ 338 h 496"/>
                <a:gd name="T32" fmla="*/ 193 w 420"/>
                <a:gd name="T33" fmla="*/ 291 h 496"/>
                <a:gd name="T34" fmla="*/ 229 w 420"/>
                <a:gd name="T35" fmla="*/ 291 h 496"/>
                <a:gd name="T36" fmla="*/ 276 w 420"/>
                <a:gd name="T37" fmla="*/ 338 h 496"/>
                <a:gd name="T38" fmla="*/ 110 w 420"/>
                <a:gd name="T39" fmla="*/ 291 h 496"/>
                <a:gd name="T40" fmla="*/ 62 w 420"/>
                <a:gd name="T41" fmla="*/ 338 h 496"/>
                <a:gd name="T42" fmla="*/ 110 w 420"/>
                <a:gd name="T43" fmla="*/ 291 h 496"/>
                <a:gd name="T44" fmla="*/ 312 w 420"/>
                <a:gd name="T45" fmla="*/ 219 h 496"/>
                <a:gd name="T46" fmla="*/ 360 w 420"/>
                <a:gd name="T47" fmla="*/ 267 h 496"/>
                <a:gd name="T48" fmla="*/ 193 w 420"/>
                <a:gd name="T49" fmla="*/ 219 h 496"/>
                <a:gd name="T50" fmla="*/ 145 w 420"/>
                <a:gd name="T51" fmla="*/ 267 h 496"/>
                <a:gd name="T52" fmla="*/ 193 w 420"/>
                <a:gd name="T53" fmla="*/ 219 h 496"/>
                <a:gd name="T54" fmla="*/ 229 w 420"/>
                <a:gd name="T55" fmla="*/ 219 h 496"/>
                <a:gd name="T56" fmla="*/ 276 w 420"/>
                <a:gd name="T57" fmla="*/ 267 h 496"/>
                <a:gd name="T58" fmla="*/ 77 w 420"/>
                <a:gd name="T59" fmla="*/ 0 h 496"/>
                <a:gd name="T60" fmla="*/ 62 w 420"/>
                <a:gd name="T61" fmla="*/ 13 h 496"/>
                <a:gd name="T62" fmla="*/ 75 w 420"/>
                <a:gd name="T63" fmla="*/ 92 h 496"/>
                <a:gd name="T64" fmla="*/ 90 w 420"/>
                <a:gd name="T65" fmla="*/ 79 h 496"/>
                <a:gd name="T66" fmla="*/ 77 w 420"/>
                <a:gd name="T67" fmla="*/ 0 h 496"/>
                <a:gd name="T68" fmla="*/ 392 w 420"/>
                <a:gd name="T69" fmla="*/ 441 h 496"/>
                <a:gd name="T70" fmla="*/ 34 w 420"/>
                <a:gd name="T71" fmla="*/ 446 h 496"/>
                <a:gd name="T72" fmla="*/ 28 w 420"/>
                <a:gd name="T73" fmla="*/ 185 h 496"/>
                <a:gd name="T74" fmla="*/ 386 w 420"/>
                <a:gd name="T75" fmla="*/ 180 h 496"/>
                <a:gd name="T76" fmla="*/ 392 w 420"/>
                <a:gd name="T77" fmla="*/ 460 h 496"/>
                <a:gd name="T78" fmla="*/ 28 w 420"/>
                <a:gd name="T79" fmla="*/ 463 h 496"/>
                <a:gd name="T80" fmla="*/ 392 w 420"/>
                <a:gd name="T81" fmla="*/ 460 h 496"/>
                <a:gd name="T82" fmla="*/ 392 w 420"/>
                <a:gd name="T83" fmla="*/ 481 h 496"/>
                <a:gd name="T84" fmla="*/ 28 w 420"/>
                <a:gd name="T85" fmla="*/ 478 h 496"/>
                <a:gd name="T86" fmla="*/ 386 w 420"/>
                <a:gd name="T87" fmla="*/ 41 h 496"/>
                <a:gd name="T88" fmla="*/ 420 w 420"/>
                <a:gd name="T89" fmla="*/ 463 h 496"/>
                <a:gd name="T90" fmla="*/ 34 w 420"/>
                <a:gd name="T91" fmla="*/ 496 h 496"/>
                <a:gd name="T92" fmla="*/ 0 w 420"/>
                <a:gd name="T93" fmla="*/ 75 h 496"/>
                <a:gd name="T94" fmla="*/ 51 w 420"/>
                <a:gd name="T95" fmla="*/ 41 h 496"/>
                <a:gd name="T96" fmla="*/ 69 w 420"/>
                <a:gd name="T97" fmla="*/ 106 h 496"/>
                <a:gd name="T98" fmla="*/ 101 w 420"/>
                <a:gd name="T99" fmla="*/ 88 h 496"/>
                <a:gd name="T100" fmla="*/ 321 w 420"/>
                <a:gd name="T101" fmla="*/ 41 h 496"/>
                <a:gd name="T102" fmla="*/ 339 w 420"/>
                <a:gd name="T103" fmla="*/ 106 h 496"/>
                <a:gd name="T104" fmla="*/ 370 w 420"/>
                <a:gd name="T105" fmla="*/ 88 h 496"/>
                <a:gd name="T106" fmla="*/ 386 w 420"/>
                <a:gd name="T107" fmla="*/ 41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0" h="496">
                  <a:moveTo>
                    <a:pt x="347" y="0"/>
                  </a:moveTo>
                  <a:cubicBezTo>
                    <a:pt x="346" y="0"/>
                    <a:pt x="345" y="0"/>
                    <a:pt x="344" y="0"/>
                  </a:cubicBezTo>
                  <a:cubicBezTo>
                    <a:pt x="337" y="0"/>
                    <a:pt x="332" y="6"/>
                    <a:pt x="332" y="13"/>
                  </a:cubicBezTo>
                  <a:cubicBezTo>
                    <a:pt x="332" y="79"/>
                    <a:pt x="332" y="79"/>
                    <a:pt x="332" y="79"/>
                  </a:cubicBezTo>
                  <a:cubicBezTo>
                    <a:pt x="332" y="87"/>
                    <a:pt x="337" y="92"/>
                    <a:pt x="344" y="92"/>
                  </a:cubicBezTo>
                  <a:cubicBezTo>
                    <a:pt x="345" y="92"/>
                    <a:pt x="346" y="92"/>
                    <a:pt x="347" y="92"/>
                  </a:cubicBezTo>
                  <a:cubicBezTo>
                    <a:pt x="354" y="92"/>
                    <a:pt x="360" y="87"/>
                    <a:pt x="360" y="79"/>
                  </a:cubicBezTo>
                  <a:cubicBezTo>
                    <a:pt x="360" y="13"/>
                    <a:pt x="360" y="13"/>
                    <a:pt x="360" y="13"/>
                  </a:cubicBezTo>
                  <a:cubicBezTo>
                    <a:pt x="360" y="6"/>
                    <a:pt x="354" y="0"/>
                    <a:pt x="347" y="0"/>
                  </a:cubicBezTo>
                  <a:close/>
                  <a:moveTo>
                    <a:pt x="193" y="362"/>
                  </a:moveTo>
                  <a:cubicBezTo>
                    <a:pt x="177" y="362"/>
                    <a:pt x="161" y="362"/>
                    <a:pt x="145" y="362"/>
                  </a:cubicBezTo>
                  <a:cubicBezTo>
                    <a:pt x="145" y="378"/>
                    <a:pt x="145" y="394"/>
                    <a:pt x="145" y="410"/>
                  </a:cubicBezTo>
                  <a:cubicBezTo>
                    <a:pt x="161" y="410"/>
                    <a:pt x="177" y="410"/>
                    <a:pt x="193" y="410"/>
                  </a:cubicBezTo>
                  <a:cubicBezTo>
                    <a:pt x="193" y="394"/>
                    <a:pt x="193" y="378"/>
                    <a:pt x="193" y="362"/>
                  </a:cubicBezTo>
                  <a:close/>
                  <a:moveTo>
                    <a:pt x="276" y="362"/>
                  </a:moveTo>
                  <a:cubicBezTo>
                    <a:pt x="260" y="362"/>
                    <a:pt x="245" y="362"/>
                    <a:pt x="229" y="362"/>
                  </a:cubicBezTo>
                  <a:cubicBezTo>
                    <a:pt x="229" y="378"/>
                    <a:pt x="229" y="394"/>
                    <a:pt x="229" y="410"/>
                  </a:cubicBezTo>
                  <a:cubicBezTo>
                    <a:pt x="245" y="410"/>
                    <a:pt x="260" y="410"/>
                    <a:pt x="276" y="410"/>
                  </a:cubicBezTo>
                  <a:cubicBezTo>
                    <a:pt x="276" y="394"/>
                    <a:pt x="276" y="378"/>
                    <a:pt x="276" y="362"/>
                  </a:cubicBezTo>
                  <a:close/>
                  <a:moveTo>
                    <a:pt x="110" y="362"/>
                  </a:moveTo>
                  <a:cubicBezTo>
                    <a:pt x="62" y="362"/>
                    <a:pt x="62" y="362"/>
                    <a:pt x="62" y="362"/>
                  </a:cubicBezTo>
                  <a:cubicBezTo>
                    <a:pt x="62" y="410"/>
                    <a:pt x="62" y="410"/>
                    <a:pt x="62" y="410"/>
                  </a:cubicBezTo>
                  <a:cubicBezTo>
                    <a:pt x="110" y="410"/>
                    <a:pt x="110" y="410"/>
                    <a:pt x="110" y="410"/>
                  </a:cubicBezTo>
                  <a:cubicBezTo>
                    <a:pt x="110" y="362"/>
                    <a:pt x="110" y="362"/>
                    <a:pt x="110" y="362"/>
                  </a:cubicBezTo>
                  <a:close/>
                  <a:moveTo>
                    <a:pt x="360" y="291"/>
                  </a:moveTo>
                  <a:cubicBezTo>
                    <a:pt x="312" y="291"/>
                    <a:pt x="312" y="291"/>
                    <a:pt x="312" y="291"/>
                  </a:cubicBezTo>
                  <a:cubicBezTo>
                    <a:pt x="312" y="338"/>
                    <a:pt x="312" y="338"/>
                    <a:pt x="312" y="338"/>
                  </a:cubicBezTo>
                  <a:cubicBezTo>
                    <a:pt x="360" y="338"/>
                    <a:pt x="360" y="338"/>
                    <a:pt x="360" y="338"/>
                  </a:cubicBezTo>
                  <a:cubicBezTo>
                    <a:pt x="360" y="291"/>
                    <a:pt x="360" y="291"/>
                    <a:pt x="360" y="291"/>
                  </a:cubicBezTo>
                  <a:close/>
                  <a:moveTo>
                    <a:pt x="193" y="291"/>
                  </a:moveTo>
                  <a:cubicBezTo>
                    <a:pt x="177" y="291"/>
                    <a:pt x="161" y="291"/>
                    <a:pt x="145" y="291"/>
                  </a:cubicBezTo>
                  <a:cubicBezTo>
                    <a:pt x="145" y="306"/>
                    <a:pt x="145" y="322"/>
                    <a:pt x="145" y="338"/>
                  </a:cubicBezTo>
                  <a:cubicBezTo>
                    <a:pt x="161" y="338"/>
                    <a:pt x="177" y="338"/>
                    <a:pt x="193" y="338"/>
                  </a:cubicBezTo>
                  <a:cubicBezTo>
                    <a:pt x="193" y="322"/>
                    <a:pt x="193" y="306"/>
                    <a:pt x="193" y="291"/>
                  </a:cubicBezTo>
                  <a:close/>
                  <a:moveTo>
                    <a:pt x="276" y="291"/>
                  </a:moveTo>
                  <a:cubicBezTo>
                    <a:pt x="260" y="291"/>
                    <a:pt x="245" y="291"/>
                    <a:pt x="229" y="291"/>
                  </a:cubicBezTo>
                  <a:cubicBezTo>
                    <a:pt x="229" y="306"/>
                    <a:pt x="229" y="322"/>
                    <a:pt x="229" y="338"/>
                  </a:cubicBezTo>
                  <a:cubicBezTo>
                    <a:pt x="245" y="338"/>
                    <a:pt x="260" y="338"/>
                    <a:pt x="276" y="338"/>
                  </a:cubicBezTo>
                  <a:cubicBezTo>
                    <a:pt x="276" y="322"/>
                    <a:pt x="276" y="306"/>
                    <a:pt x="276" y="291"/>
                  </a:cubicBezTo>
                  <a:close/>
                  <a:moveTo>
                    <a:pt x="110" y="291"/>
                  </a:moveTo>
                  <a:cubicBezTo>
                    <a:pt x="62" y="291"/>
                    <a:pt x="62" y="291"/>
                    <a:pt x="62" y="291"/>
                  </a:cubicBezTo>
                  <a:cubicBezTo>
                    <a:pt x="62" y="338"/>
                    <a:pt x="62" y="338"/>
                    <a:pt x="62" y="338"/>
                  </a:cubicBezTo>
                  <a:cubicBezTo>
                    <a:pt x="110" y="338"/>
                    <a:pt x="110" y="338"/>
                    <a:pt x="110" y="338"/>
                  </a:cubicBezTo>
                  <a:cubicBezTo>
                    <a:pt x="110" y="291"/>
                    <a:pt x="110" y="291"/>
                    <a:pt x="110" y="291"/>
                  </a:cubicBezTo>
                  <a:close/>
                  <a:moveTo>
                    <a:pt x="360" y="219"/>
                  </a:moveTo>
                  <a:cubicBezTo>
                    <a:pt x="312" y="219"/>
                    <a:pt x="312" y="219"/>
                    <a:pt x="312" y="219"/>
                  </a:cubicBezTo>
                  <a:cubicBezTo>
                    <a:pt x="312" y="267"/>
                    <a:pt x="312" y="267"/>
                    <a:pt x="312" y="267"/>
                  </a:cubicBezTo>
                  <a:cubicBezTo>
                    <a:pt x="360" y="267"/>
                    <a:pt x="360" y="267"/>
                    <a:pt x="360" y="267"/>
                  </a:cubicBezTo>
                  <a:cubicBezTo>
                    <a:pt x="360" y="219"/>
                    <a:pt x="360" y="219"/>
                    <a:pt x="360" y="219"/>
                  </a:cubicBezTo>
                  <a:close/>
                  <a:moveTo>
                    <a:pt x="193" y="219"/>
                  </a:moveTo>
                  <a:cubicBezTo>
                    <a:pt x="177" y="219"/>
                    <a:pt x="161" y="219"/>
                    <a:pt x="145" y="219"/>
                  </a:cubicBezTo>
                  <a:cubicBezTo>
                    <a:pt x="145" y="235"/>
                    <a:pt x="145" y="251"/>
                    <a:pt x="145" y="267"/>
                  </a:cubicBezTo>
                  <a:cubicBezTo>
                    <a:pt x="161" y="267"/>
                    <a:pt x="177" y="267"/>
                    <a:pt x="193" y="267"/>
                  </a:cubicBezTo>
                  <a:cubicBezTo>
                    <a:pt x="193" y="251"/>
                    <a:pt x="193" y="235"/>
                    <a:pt x="193" y="219"/>
                  </a:cubicBezTo>
                  <a:close/>
                  <a:moveTo>
                    <a:pt x="276" y="219"/>
                  </a:moveTo>
                  <a:cubicBezTo>
                    <a:pt x="260" y="219"/>
                    <a:pt x="245" y="219"/>
                    <a:pt x="229" y="219"/>
                  </a:cubicBezTo>
                  <a:cubicBezTo>
                    <a:pt x="229" y="235"/>
                    <a:pt x="229" y="251"/>
                    <a:pt x="229" y="267"/>
                  </a:cubicBezTo>
                  <a:cubicBezTo>
                    <a:pt x="245" y="267"/>
                    <a:pt x="260" y="267"/>
                    <a:pt x="276" y="267"/>
                  </a:cubicBezTo>
                  <a:cubicBezTo>
                    <a:pt x="276" y="251"/>
                    <a:pt x="276" y="235"/>
                    <a:pt x="276" y="219"/>
                  </a:cubicBezTo>
                  <a:close/>
                  <a:moveTo>
                    <a:pt x="77" y="0"/>
                  </a:moveTo>
                  <a:cubicBezTo>
                    <a:pt x="76" y="0"/>
                    <a:pt x="76" y="0"/>
                    <a:pt x="75" y="0"/>
                  </a:cubicBezTo>
                  <a:cubicBezTo>
                    <a:pt x="68" y="0"/>
                    <a:pt x="62" y="6"/>
                    <a:pt x="62" y="13"/>
                  </a:cubicBezTo>
                  <a:cubicBezTo>
                    <a:pt x="62" y="79"/>
                    <a:pt x="62" y="79"/>
                    <a:pt x="62" y="79"/>
                  </a:cubicBezTo>
                  <a:cubicBezTo>
                    <a:pt x="62" y="87"/>
                    <a:pt x="68" y="92"/>
                    <a:pt x="75" y="92"/>
                  </a:cubicBezTo>
                  <a:cubicBezTo>
                    <a:pt x="76" y="92"/>
                    <a:pt x="76" y="92"/>
                    <a:pt x="77" y="92"/>
                  </a:cubicBezTo>
                  <a:cubicBezTo>
                    <a:pt x="84" y="92"/>
                    <a:pt x="90" y="87"/>
                    <a:pt x="90" y="79"/>
                  </a:cubicBezTo>
                  <a:cubicBezTo>
                    <a:pt x="90" y="13"/>
                    <a:pt x="90" y="13"/>
                    <a:pt x="90" y="13"/>
                  </a:cubicBezTo>
                  <a:cubicBezTo>
                    <a:pt x="90" y="6"/>
                    <a:pt x="84" y="0"/>
                    <a:pt x="77" y="0"/>
                  </a:cubicBezTo>
                  <a:close/>
                  <a:moveTo>
                    <a:pt x="392" y="185"/>
                  </a:moveTo>
                  <a:cubicBezTo>
                    <a:pt x="392" y="441"/>
                    <a:pt x="392" y="441"/>
                    <a:pt x="392" y="441"/>
                  </a:cubicBezTo>
                  <a:cubicBezTo>
                    <a:pt x="392" y="443"/>
                    <a:pt x="389" y="446"/>
                    <a:pt x="386" y="446"/>
                  </a:cubicBezTo>
                  <a:cubicBezTo>
                    <a:pt x="34" y="446"/>
                    <a:pt x="34" y="446"/>
                    <a:pt x="34" y="446"/>
                  </a:cubicBezTo>
                  <a:cubicBezTo>
                    <a:pt x="31" y="446"/>
                    <a:pt x="28" y="443"/>
                    <a:pt x="28" y="441"/>
                  </a:cubicBezTo>
                  <a:cubicBezTo>
                    <a:pt x="28" y="185"/>
                    <a:pt x="28" y="185"/>
                    <a:pt x="28" y="185"/>
                  </a:cubicBezTo>
                  <a:cubicBezTo>
                    <a:pt x="28" y="182"/>
                    <a:pt x="31" y="180"/>
                    <a:pt x="34" y="180"/>
                  </a:cubicBezTo>
                  <a:cubicBezTo>
                    <a:pt x="386" y="180"/>
                    <a:pt x="386" y="180"/>
                    <a:pt x="386" y="180"/>
                  </a:cubicBezTo>
                  <a:cubicBezTo>
                    <a:pt x="389" y="180"/>
                    <a:pt x="392" y="182"/>
                    <a:pt x="392" y="185"/>
                  </a:cubicBezTo>
                  <a:close/>
                  <a:moveTo>
                    <a:pt x="392" y="460"/>
                  </a:moveTo>
                  <a:cubicBezTo>
                    <a:pt x="392" y="463"/>
                    <a:pt x="392" y="463"/>
                    <a:pt x="392" y="463"/>
                  </a:cubicBezTo>
                  <a:cubicBezTo>
                    <a:pt x="28" y="463"/>
                    <a:pt x="28" y="463"/>
                    <a:pt x="28" y="463"/>
                  </a:cubicBezTo>
                  <a:cubicBezTo>
                    <a:pt x="28" y="460"/>
                    <a:pt x="28" y="460"/>
                    <a:pt x="28" y="460"/>
                  </a:cubicBezTo>
                  <a:cubicBezTo>
                    <a:pt x="392" y="460"/>
                    <a:pt x="392" y="460"/>
                    <a:pt x="392" y="460"/>
                  </a:cubicBezTo>
                  <a:close/>
                  <a:moveTo>
                    <a:pt x="392" y="478"/>
                  </a:moveTo>
                  <a:cubicBezTo>
                    <a:pt x="392" y="481"/>
                    <a:pt x="392" y="481"/>
                    <a:pt x="392" y="481"/>
                  </a:cubicBezTo>
                  <a:cubicBezTo>
                    <a:pt x="28" y="481"/>
                    <a:pt x="28" y="481"/>
                    <a:pt x="28" y="481"/>
                  </a:cubicBezTo>
                  <a:cubicBezTo>
                    <a:pt x="28" y="478"/>
                    <a:pt x="28" y="478"/>
                    <a:pt x="28" y="478"/>
                  </a:cubicBezTo>
                  <a:cubicBezTo>
                    <a:pt x="392" y="478"/>
                    <a:pt x="392" y="478"/>
                    <a:pt x="392" y="478"/>
                  </a:cubicBezTo>
                  <a:close/>
                  <a:moveTo>
                    <a:pt x="386" y="41"/>
                  </a:moveTo>
                  <a:cubicBezTo>
                    <a:pt x="405" y="41"/>
                    <a:pt x="420" y="56"/>
                    <a:pt x="420" y="75"/>
                  </a:cubicBezTo>
                  <a:cubicBezTo>
                    <a:pt x="420" y="463"/>
                    <a:pt x="420" y="463"/>
                    <a:pt x="420" y="463"/>
                  </a:cubicBezTo>
                  <a:cubicBezTo>
                    <a:pt x="420" y="481"/>
                    <a:pt x="405" y="496"/>
                    <a:pt x="386" y="496"/>
                  </a:cubicBezTo>
                  <a:cubicBezTo>
                    <a:pt x="269" y="496"/>
                    <a:pt x="151" y="496"/>
                    <a:pt x="34" y="496"/>
                  </a:cubicBezTo>
                  <a:cubicBezTo>
                    <a:pt x="15" y="496"/>
                    <a:pt x="0" y="481"/>
                    <a:pt x="0" y="463"/>
                  </a:cubicBezTo>
                  <a:cubicBezTo>
                    <a:pt x="0" y="75"/>
                    <a:pt x="0" y="75"/>
                    <a:pt x="0" y="75"/>
                  </a:cubicBezTo>
                  <a:cubicBezTo>
                    <a:pt x="0" y="56"/>
                    <a:pt x="15" y="41"/>
                    <a:pt x="34" y="41"/>
                  </a:cubicBezTo>
                  <a:cubicBezTo>
                    <a:pt x="51" y="41"/>
                    <a:pt x="51" y="41"/>
                    <a:pt x="51" y="41"/>
                  </a:cubicBezTo>
                  <a:cubicBezTo>
                    <a:pt x="51" y="57"/>
                    <a:pt x="51" y="72"/>
                    <a:pt x="51" y="88"/>
                  </a:cubicBezTo>
                  <a:cubicBezTo>
                    <a:pt x="51" y="98"/>
                    <a:pt x="59" y="106"/>
                    <a:pt x="69" y="106"/>
                  </a:cubicBezTo>
                  <a:cubicBezTo>
                    <a:pt x="74" y="106"/>
                    <a:pt x="78" y="106"/>
                    <a:pt x="83" y="106"/>
                  </a:cubicBezTo>
                  <a:cubicBezTo>
                    <a:pt x="93" y="106"/>
                    <a:pt x="101" y="98"/>
                    <a:pt x="101" y="88"/>
                  </a:cubicBezTo>
                  <a:cubicBezTo>
                    <a:pt x="101" y="72"/>
                    <a:pt x="101" y="57"/>
                    <a:pt x="101" y="41"/>
                  </a:cubicBezTo>
                  <a:cubicBezTo>
                    <a:pt x="321" y="41"/>
                    <a:pt x="321" y="41"/>
                    <a:pt x="321" y="41"/>
                  </a:cubicBezTo>
                  <a:cubicBezTo>
                    <a:pt x="321" y="57"/>
                    <a:pt x="321" y="72"/>
                    <a:pt x="321" y="88"/>
                  </a:cubicBezTo>
                  <a:cubicBezTo>
                    <a:pt x="321" y="98"/>
                    <a:pt x="329" y="106"/>
                    <a:pt x="339" y="106"/>
                  </a:cubicBezTo>
                  <a:cubicBezTo>
                    <a:pt x="343" y="106"/>
                    <a:pt x="348" y="106"/>
                    <a:pt x="352" y="106"/>
                  </a:cubicBezTo>
                  <a:cubicBezTo>
                    <a:pt x="362" y="106"/>
                    <a:pt x="370" y="98"/>
                    <a:pt x="370" y="88"/>
                  </a:cubicBezTo>
                  <a:cubicBezTo>
                    <a:pt x="370" y="72"/>
                    <a:pt x="370" y="57"/>
                    <a:pt x="370" y="41"/>
                  </a:cubicBezTo>
                  <a:lnTo>
                    <a:pt x="386" y="41"/>
                  </a:lnTo>
                  <a:close/>
                </a:path>
              </a:pathLst>
            </a:custGeom>
            <a:solidFill>
              <a:schemeClr val="bg1">
                <a:lumMod val="95000"/>
              </a:schemeClr>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lumMod val="75000"/>
                    <a:lumOff val="25000"/>
                  </a:schemeClr>
                </a:solidFill>
              </a:endParaRPr>
            </a:p>
          </p:txBody>
        </p:sp>
        <p:sp>
          <p:nvSpPr>
            <p:cNvPr id="10" name="Freeform 30"/>
            <p:cNvSpPr>
              <a:spLocks noEditPoints="1"/>
            </p:cNvSpPr>
            <p:nvPr/>
          </p:nvSpPr>
          <p:spPr bwMode="auto">
            <a:xfrm>
              <a:off x="7516809" y="2606482"/>
              <a:ext cx="551558" cy="689448"/>
            </a:xfrm>
            <a:custGeom>
              <a:avLst/>
              <a:gdLst>
                <a:gd name="T0" fmla="*/ 100 w 408"/>
                <a:gd name="T1" fmla="*/ 18 h 510"/>
                <a:gd name="T2" fmla="*/ 290 w 408"/>
                <a:gd name="T3" fmla="*/ 368 h 510"/>
                <a:gd name="T4" fmla="*/ 345 w 408"/>
                <a:gd name="T5" fmla="*/ 332 h 510"/>
                <a:gd name="T6" fmla="*/ 259 w 408"/>
                <a:gd name="T7" fmla="*/ 464 h 510"/>
                <a:gd name="T8" fmla="*/ 267 w 408"/>
                <a:gd name="T9" fmla="*/ 397 h 510"/>
                <a:gd name="T10" fmla="*/ 241 w 408"/>
                <a:gd name="T11" fmla="*/ 345 h 510"/>
                <a:gd name="T12" fmla="*/ 216 w 408"/>
                <a:gd name="T13" fmla="*/ 319 h 510"/>
                <a:gd name="T14" fmla="*/ 320 w 408"/>
                <a:gd name="T15" fmla="*/ 474 h 510"/>
                <a:gd name="T16" fmla="*/ 159 w 408"/>
                <a:gd name="T17" fmla="*/ 386 h 510"/>
                <a:gd name="T18" fmla="*/ 196 w 408"/>
                <a:gd name="T19" fmla="*/ 298 h 510"/>
                <a:gd name="T20" fmla="*/ 229 w 408"/>
                <a:gd name="T21" fmla="*/ 381 h 510"/>
                <a:gd name="T22" fmla="*/ 338 w 408"/>
                <a:gd name="T23" fmla="*/ 391 h 510"/>
                <a:gd name="T24" fmla="*/ 278 w 408"/>
                <a:gd name="T25" fmla="*/ 440 h 510"/>
                <a:gd name="T26" fmla="*/ 289 w 408"/>
                <a:gd name="T27" fmla="*/ 332 h 510"/>
                <a:gd name="T28" fmla="*/ 126 w 408"/>
                <a:gd name="T29" fmla="*/ 86 h 510"/>
                <a:gd name="T30" fmla="*/ 138 w 408"/>
                <a:gd name="T31" fmla="*/ 19 h 510"/>
                <a:gd name="T32" fmla="*/ 217 w 408"/>
                <a:gd name="T33" fmla="*/ 61 h 510"/>
                <a:gd name="T34" fmla="*/ 127 w 408"/>
                <a:gd name="T35" fmla="*/ 22 h 510"/>
                <a:gd name="T36" fmla="*/ 244 w 408"/>
                <a:gd name="T37" fmla="*/ 59 h 510"/>
                <a:gd name="T38" fmla="*/ 134 w 408"/>
                <a:gd name="T39" fmla="*/ 343 h 510"/>
                <a:gd name="T40" fmla="*/ 87 w 408"/>
                <a:gd name="T41" fmla="*/ 290 h 510"/>
                <a:gd name="T42" fmla="*/ 86 w 408"/>
                <a:gd name="T43" fmla="*/ 290 h 510"/>
                <a:gd name="T44" fmla="*/ 85 w 408"/>
                <a:gd name="T45" fmla="*/ 290 h 510"/>
                <a:gd name="T46" fmla="*/ 84 w 408"/>
                <a:gd name="T47" fmla="*/ 289 h 510"/>
                <a:gd name="T48" fmla="*/ 83 w 408"/>
                <a:gd name="T49" fmla="*/ 289 h 510"/>
                <a:gd name="T50" fmla="*/ 83 w 408"/>
                <a:gd name="T51" fmla="*/ 289 h 510"/>
                <a:gd name="T52" fmla="*/ 82 w 408"/>
                <a:gd name="T53" fmla="*/ 289 h 510"/>
                <a:gd name="T54" fmla="*/ 81 w 408"/>
                <a:gd name="T55" fmla="*/ 288 h 510"/>
                <a:gd name="T56" fmla="*/ 81 w 408"/>
                <a:gd name="T57" fmla="*/ 288 h 510"/>
                <a:gd name="T58" fmla="*/ 80 w 408"/>
                <a:gd name="T59" fmla="*/ 287 h 510"/>
                <a:gd name="T60" fmla="*/ 80 w 408"/>
                <a:gd name="T61" fmla="*/ 287 h 510"/>
                <a:gd name="T62" fmla="*/ 79 w 408"/>
                <a:gd name="T63" fmla="*/ 286 h 510"/>
                <a:gd name="T64" fmla="*/ 79 w 408"/>
                <a:gd name="T65" fmla="*/ 285 h 510"/>
                <a:gd name="T66" fmla="*/ 78 w 408"/>
                <a:gd name="T67" fmla="*/ 284 h 510"/>
                <a:gd name="T68" fmla="*/ 78 w 408"/>
                <a:gd name="T69" fmla="*/ 284 h 510"/>
                <a:gd name="T70" fmla="*/ 78 w 408"/>
                <a:gd name="T71" fmla="*/ 283 h 510"/>
                <a:gd name="T72" fmla="*/ 78 w 408"/>
                <a:gd name="T73" fmla="*/ 282 h 510"/>
                <a:gd name="T74" fmla="*/ 77 w 408"/>
                <a:gd name="T75" fmla="*/ 281 h 510"/>
                <a:gd name="T76" fmla="*/ 77 w 408"/>
                <a:gd name="T77" fmla="*/ 281 h 510"/>
                <a:gd name="T78" fmla="*/ 77 w 408"/>
                <a:gd name="T79" fmla="*/ 280 h 510"/>
                <a:gd name="T80" fmla="*/ 77 w 408"/>
                <a:gd name="T81" fmla="*/ 279 h 510"/>
                <a:gd name="T82" fmla="*/ 78 w 408"/>
                <a:gd name="T83" fmla="*/ 278 h 510"/>
                <a:gd name="T84" fmla="*/ 78 w 408"/>
                <a:gd name="T85" fmla="*/ 278 h 510"/>
                <a:gd name="T86" fmla="*/ 78 w 408"/>
                <a:gd name="T87" fmla="*/ 277 h 510"/>
                <a:gd name="T88" fmla="*/ 79 w 408"/>
                <a:gd name="T89" fmla="*/ 276 h 510"/>
                <a:gd name="T90" fmla="*/ 79 w 408"/>
                <a:gd name="T91" fmla="*/ 275 h 510"/>
                <a:gd name="T92" fmla="*/ 80 w 408"/>
                <a:gd name="T93" fmla="*/ 274 h 510"/>
                <a:gd name="T94" fmla="*/ 80 w 408"/>
                <a:gd name="T95" fmla="*/ 274 h 510"/>
                <a:gd name="T96" fmla="*/ 81 w 408"/>
                <a:gd name="T97" fmla="*/ 273 h 510"/>
                <a:gd name="T98" fmla="*/ 82 w 408"/>
                <a:gd name="T99" fmla="*/ 272 h 510"/>
                <a:gd name="T100" fmla="*/ 83 w 408"/>
                <a:gd name="T101" fmla="*/ 272 h 510"/>
                <a:gd name="T102" fmla="*/ 84 w 408"/>
                <a:gd name="T103" fmla="*/ 272 h 510"/>
                <a:gd name="T104" fmla="*/ 86 w 408"/>
                <a:gd name="T105" fmla="*/ 271 h 510"/>
                <a:gd name="T106" fmla="*/ 77 w 408"/>
                <a:gd name="T107" fmla="*/ 280 h 510"/>
                <a:gd name="T108" fmla="*/ 87 w 408"/>
                <a:gd name="T109" fmla="*/ 237 h 510"/>
                <a:gd name="T110" fmla="*/ 267 w 408"/>
                <a:gd name="T111" fmla="*/ 175 h 510"/>
                <a:gd name="T112" fmla="*/ 258 w 408"/>
                <a:gd name="T113" fmla="*/ 115 h 510"/>
                <a:gd name="T114" fmla="*/ 87 w 408"/>
                <a:gd name="T115" fmla="*/ 115 h 510"/>
                <a:gd name="T116" fmla="*/ 212 w 408"/>
                <a:gd name="T117" fmla="*/ 28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08" h="510">
                  <a:moveTo>
                    <a:pt x="23" y="460"/>
                  </a:moveTo>
                  <a:cubicBezTo>
                    <a:pt x="147" y="460"/>
                    <a:pt x="147" y="460"/>
                    <a:pt x="147" y="460"/>
                  </a:cubicBezTo>
                  <a:cubicBezTo>
                    <a:pt x="140" y="447"/>
                    <a:pt x="135" y="434"/>
                    <a:pt x="132" y="419"/>
                  </a:cubicBezTo>
                  <a:cubicBezTo>
                    <a:pt x="43" y="419"/>
                    <a:pt x="43" y="419"/>
                    <a:pt x="43" y="419"/>
                  </a:cubicBezTo>
                  <a:cubicBezTo>
                    <a:pt x="43" y="59"/>
                    <a:pt x="43" y="59"/>
                    <a:pt x="43" y="59"/>
                  </a:cubicBezTo>
                  <a:cubicBezTo>
                    <a:pt x="100" y="59"/>
                    <a:pt x="100" y="59"/>
                    <a:pt x="100" y="59"/>
                  </a:cubicBezTo>
                  <a:cubicBezTo>
                    <a:pt x="100" y="18"/>
                    <a:pt x="100" y="18"/>
                    <a:pt x="100" y="18"/>
                  </a:cubicBezTo>
                  <a:cubicBezTo>
                    <a:pt x="23" y="18"/>
                    <a:pt x="23" y="18"/>
                    <a:pt x="23" y="18"/>
                  </a:cubicBezTo>
                  <a:cubicBezTo>
                    <a:pt x="11" y="18"/>
                    <a:pt x="0" y="28"/>
                    <a:pt x="0" y="41"/>
                  </a:cubicBezTo>
                  <a:cubicBezTo>
                    <a:pt x="0" y="437"/>
                    <a:pt x="0" y="437"/>
                    <a:pt x="0" y="437"/>
                  </a:cubicBezTo>
                  <a:cubicBezTo>
                    <a:pt x="0" y="450"/>
                    <a:pt x="11" y="460"/>
                    <a:pt x="23" y="460"/>
                  </a:cubicBezTo>
                  <a:close/>
                  <a:moveTo>
                    <a:pt x="286" y="370"/>
                  </a:moveTo>
                  <a:cubicBezTo>
                    <a:pt x="286" y="370"/>
                    <a:pt x="287" y="369"/>
                    <a:pt x="287" y="369"/>
                  </a:cubicBezTo>
                  <a:cubicBezTo>
                    <a:pt x="288" y="368"/>
                    <a:pt x="289" y="368"/>
                    <a:pt x="290" y="368"/>
                  </a:cubicBezTo>
                  <a:cubicBezTo>
                    <a:pt x="291" y="369"/>
                    <a:pt x="291" y="369"/>
                    <a:pt x="291" y="370"/>
                  </a:cubicBezTo>
                  <a:cubicBezTo>
                    <a:pt x="292" y="370"/>
                    <a:pt x="292" y="370"/>
                    <a:pt x="292" y="370"/>
                  </a:cubicBezTo>
                  <a:cubicBezTo>
                    <a:pt x="337" y="325"/>
                    <a:pt x="337" y="325"/>
                    <a:pt x="337" y="325"/>
                  </a:cubicBezTo>
                  <a:cubicBezTo>
                    <a:pt x="338" y="324"/>
                    <a:pt x="340" y="323"/>
                    <a:pt x="341" y="323"/>
                  </a:cubicBezTo>
                  <a:cubicBezTo>
                    <a:pt x="342" y="323"/>
                    <a:pt x="344" y="324"/>
                    <a:pt x="345" y="325"/>
                  </a:cubicBezTo>
                  <a:cubicBezTo>
                    <a:pt x="346" y="326"/>
                    <a:pt x="346" y="327"/>
                    <a:pt x="346" y="329"/>
                  </a:cubicBezTo>
                  <a:cubicBezTo>
                    <a:pt x="346" y="330"/>
                    <a:pt x="346" y="331"/>
                    <a:pt x="345" y="332"/>
                  </a:cubicBezTo>
                  <a:cubicBezTo>
                    <a:pt x="293" y="384"/>
                    <a:pt x="293" y="384"/>
                    <a:pt x="293" y="384"/>
                  </a:cubicBezTo>
                  <a:cubicBezTo>
                    <a:pt x="300" y="389"/>
                    <a:pt x="300" y="389"/>
                    <a:pt x="300" y="389"/>
                  </a:cubicBezTo>
                  <a:cubicBezTo>
                    <a:pt x="302" y="391"/>
                    <a:pt x="303" y="392"/>
                    <a:pt x="303" y="394"/>
                  </a:cubicBezTo>
                  <a:cubicBezTo>
                    <a:pt x="304" y="398"/>
                    <a:pt x="301" y="402"/>
                    <a:pt x="297" y="403"/>
                  </a:cubicBezTo>
                  <a:cubicBezTo>
                    <a:pt x="295" y="403"/>
                    <a:pt x="293" y="403"/>
                    <a:pt x="291" y="401"/>
                  </a:cubicBezTo>
                  <a:cubicBezTo>
                    <a:pt x="283" y="396"/>
                    <a:pt x="283" y="396"/>
                    <a:pt x="283" y="396"/>
                  </a:cubicBezTo>
                  <a:cubicBezTo>
                    <a:pt x="259" y="464"/>
                    <a:pt x="259" y="464"/>
                    <a:pt x="259" y="464"/>
                  </a:cubicBezTo>
                  <a:cubicBezTo>
                    <a:pt x="259" y="465"/>
                    <a:pt x="258" y="465"/>
                    <a:pt x="258" y="466"/>
                  </a:cubicBezTo>
                  <a:cubicBezTo>
                    <a:pt x="256" y="466"/>
                    <a:pt x="254" y="466"/>
                    <a:pt x="253" y="464"/>
                  </a:cubicBezTo>
                  <a:cubicBezTo>
                    <a:pt x="253" y="463"/>
                    <a:pt x="253" y="463"/>
                    <a:pt x="253" y="462"/>
                  </a:cubicBezTo>
                  <a:cubicBezTo>
                    <a:pt x="274" y="402"/>
                    <a:pt x="274" y="402"/>
                    <a:pt x="274" y="402"/>
                  </a:cubicBezTo>
                  <a:cubicBezTo>
                    <a:pt x="274" y="402"/>
                    <a:pt x="273" y="403"/>
                    <a:pt x="272" y="403"/>
                  </a:cubicBezTo>
                  <a:cubicBezTo>
                    <a:pt x="271" y="403"/>
                    <a:pt x="270" y="402"/>
                    <a:pt x="269" y="401"/>
                  </a:cubicBezTo>
                  <a:cubicBezTo>
                    <a:pt x="268" y="400"/>
                    <a:pt x="267" y="399"/>
                    <a:pt x="267" y="397"/>
                  </a:cubicBezTo>
                  <a:cubicBezTo>
                    <a:pt x="267" y="396"/>
                    <a:pt x="268" y="394"/>
                    <a:pt x="269" y="393"/>
                  </a:cubicBezTo>
                  <a:cubicBezTo>
                    <a:pt x="274" y="388"/>
                    <a:pt x="274" y="388"/>
                    <a:pt x="274" y="388"/>
                  </a:cubicBezTo>
                  <a:cubicBezTo>
                    <a:pt x="232" y="357"/>
                    <a:pt x="232" y="357"/>
                    <a:pt x="232" y="357"/>
                  </a:cubicBezTo>
                  <a:cubicBezTo>
                    <a:pt x="231" y="356"/>
                    <a:pt x="230" y="354"/>
                    <a:pt x="229" y="352"/>
                  </a:cubicBezTo>
                  <a:cubicBezTo>
                    <a:pt x="229" y="350"/>
                    <a:pt x="230" y="348"/>
                    <a:pt x="231" y="347"/>
                  </a:cubicBezTo>
                  <a:cubicBezTo>
                    <a:pt x="232" y="345"/>
                    <a:pt x="234" y="344"/>
                    <a:pt x="236" y="344"/>
                  </a:cubicBezTo>
                  <a:cubicBezTo>
                    <a:pt x="238" y="344"/>
                    <a:pt x="240" y="344"/>
                    <a:pt x="241" y="345"/>
                  </a:cubicBezTo>
                  <a:cubicBezTo>
                    <a:pt x="283" y="377"/>
                    <a:pt x="283" y="377"/>
                    <a:pt x="283" y="377"/>
                  </a:cubicBezTo>
                  <a:cubicBezTo>
                    <a:pt x="286" y="370"/>
                    <a:pt x="286" y="370"/>
                    <a:pt x="286" y="370"/>
                  </a:cubicBezTo>
                  <a:close/>
                  <a:moveTo>
                    <a:pt x="350" y="319"/>
                  </a:moveTo>
                  <a:cubicBezTo>
                    <a:pt x="342" y="310"/>
                    <a:pt x="331" y="303"/>
                    <a:pt x="320" y="299"/>
                  </a:cubicBezTo>
                  <a:cubicBezTo>
                    <a:pt x="309" y="294"/>
                    <a:pt x="296" y="291"/>
                    <a:pt x="283" y="291"/>
                  </a:cubicBezTo>
                  <a:cubicBezTo>
                    <a:pt x="271" y="291"/>
                    <a:pt x="258" y="294"/>
                    <a:pt x="247" y="299"/>
                  </a:cubicBezTo>
                  <a:cubicBezTo>
                    <a:pt x="236" y="303"/>
                    <a:pt x="225" y="310"/>
                    <a:pt x="216" y="319"/>
                  </a:cubicBezTo>
                  <a:cubicBezTo>
                    <a:pt x="208" y="328"/>
                    <a:pt x="201" y="338"/>
                    <a:pt x="196" y="350"/>
                  </a:cubicBezTo>
                  <a:cubicBezTo>
                    <a:pt x="191" y="361"/>
                    <a:pt x="189" y="373"/>
                    <a:pt x="189" y="386"/>
                  </a:cubicBezTo>
                  <a:cubicBezTo>
                    <a:pt x="189" y="399"/>
                    <a:pt x="191" y="411"/>
                    <a:pt x="196" y="422"/>
                  </a:cubicBezTo>
                  <a:cubicBezTo>
                    <a:pt x="201" y="434"/>
                    <a:pt x="208" y="444"/>
                    <a:pt x="216" y="453"/>
                  </a:cubicBezTo>
                  <a:cubicBezTo>
                    <a:pt x="225" y="462"/>
                    <a:pt x="236" y="469"/>
                    <a:pt x="247" y="474"/>
                  </a:cubicBezTo>
                  <a:cubicBezTo>
                    <a:pt x="258" y="478"/>
                    <a:pt x="271" y="481"/>
                    <a:pt x="283" y="481"/>
                  </a:cubicBezTo>
                  <a:cubicBezTo>
                    <a:pt x="296" y="481"/>
                    <a:pt x="309" y="478"/>
                    <a:pt x="320" y="474"/>
                  </a:cubicBezTo>
                  <a:cubicBezTo>
                    <a:pt x="331" y="469"/>
                    <a:pt x="342" y="462"/>
                    <a:pt x="350" y="453"/>
                  </a:cubicBezTo>
                  <a:cubicBezTo>
                    <a:pt x="359" y="444"/>
                    <a:pt x="366" y="434"/>
                    <a:pt x="371" y="422"/>
                  </a:cubicBezTo>
                  <a:cubicBezTo>
                    <a:pt x="376" y="411"/>
                    <a:pt x="378" y="399"/>
                    <a:pt x="378" y="386"/>
                  </a:cubicBezTo>
                  <a:cubicBezTo>
                    <a:pt x="378" y="373"/>
                    <a:pt x="376" y="361"/>
                    <a:pt x="371" y="350"/>
                  </a:cubicBezTo>
                  <a:cubicBezTo>
                    <a:pt x="366" y="338"/>
                    <a:pt x="359" y="328"/>
                    <a:pt x="350" y="319"/>
                  </a:cubicBezTo>
                  <a:close/>
                  <a:moveTo>
                    <a:pt x="196" y="298"/>
                  </a:moveTo>
                  <a:cubicBezTo>
                    <a:pt x="173" y="321"/>
                    <a:pt x="159" y="352"/>
                    <a:pt x="159" y="386"/>
                  </a:cubicBezTo>
                  <a:cubicBezTo>
                    <a:pt x="159" y="420"/>
                    <a:pt x="173" y="451"/>
                    <a:pt x="196" y="474"/>
                  </a:cubicBezTo>
                  <a:cubicBezTo>
                    <a:pt x="218" y="496"/>
                    <a:pt x="249" y="510"/>
                    <a:pt x="283" y="510"/>
                  </a:cubicBezTo>
                  <a:cubicBezTo>
                    <a:pt x="318" y="510"/>
                    <a:pt x="349" y="496"/>
                    <a:pt x="371" y="474"/>
                  </a:cubicBezTo>
                  <a:cubicBezTo>
                    <a:pt x="394" y="451"/>
                    <a:pt x="408" y="420"/>
                    <a:pt x="408" y="386"/>
                  </a:cubicBezTo>
                  <a:cubicBezTo>
                    <a:pt x="408" y="352"/>
                    <a:pt x="394" y="321"/>
                    <a:pt x="371" y="298"/>
                  </a:cubicBezTo>
                  <a:cubicBezTo>
                    <a:pt x="349" y="276"/>
                    <a:pt x="318" y="262"/>
                    <a:pt x="283" y="262"/>
                  </a:cubicBezTo>
                  <a:cubicBezTo>
                    <a:pt x="249" y="262"/>
                    <a:pt x="218" y="276"/>
                    <a:pt x="196" y="298"/>
                  </a:cubicBezTo>
                  <a:close/>
                  <a:moveTo>
                    <a:pt x="229" y="381"/>
                  </a:moveTo>
                  <a:cubicBezTo>
                    <a:pt x="202" y="381"/>
                    <a:pt x="202" y="381"/>
                    <a:pt x="202" y="381"/>
                  </a:cubicBezTo>
                  <a:cubicBezTo>
                    <a:pt x="199" y="381"/>
                    <a:pt x="197" y="383"/>
                    <a:pt x="197" y="386"/>
                  </a:cubicBezTo>
                  <a:cubicBezTo>
                    <a:pt x="197" y="389"/>
                    <a:pt x="199" y="391"/>
                    <a:pt x="202" y="391"/>
                  </a:cubicBezTo>
                  <a:cubicBezTo>
                    <a:pt x="229" y="391"/>
                    <a:pt x="229" y="391"/>
                    <a:pt x="229" y="391"/>
                  </a:cubicBezTo>
                  <a:cubicBezTo>
                    <a:pt x="232" y="391"/>
                    <a:pt x="235" y="389"/>
                    <a:pt x="235" y="386"/>
                  </a:cubicBezTo>
                  <a:cubicBezTo>
                    <a:pt x="235" y="383"/>
                    <a:pt x="232" y="381"/>
                    <a:pt x="229" y="381"/>
                  </a:cubicBezTo>
                  <a:close/>
                  <a:moveTo>
                    <a:pt x="338" y="391"/>
                  </a:moveTo>
                  <a:cubicBezTo>
                    <a:pt x="365" y="391"/>
                    <a:pt x="365" y="391"/>
                    <a:pt x="365" y="391"/>
                  </a:cubicBezTo>
                  <a:cubicBezTo>
                    <a:pt x="368" y="391"/>
                    <a:pt x="370" y="389"/>
                    <a:pt x="370" y="386"/>
                  </a:cubicBezTo>
                  <a:cubicBezTo>
                    <a:pt x="370" y="383"/>
                    <a:pt x="368" y="381"/>
                    <a:pt x="365" y="381"/>
                  </a:cubicBezTo>
                  <a:cubicBezTo>
                    <a:pt x="338" y="381"/>
                    <a:pt x="338" y="381"/>
                    <a:pt x="338" y="381"/>
                  </a:cubicBezTo>
                  <a:cubicBezTo>
                    <a:pt x="335" y="381"/>
                    <a:pt x="332" y="383"/>
                    <a:pt x="332" y="386"/>
                  </a:cubicBezTo>
                  <a:cubicBezTo>
                    <a:pt x="332" y="389"/>
                    <a:pt x="335" y="391"/>
                    <a:pt x="338" y="391"/>
                  </a:cubicBezTo>
                  <a:close/>
                  <a:moveTo>
                    <a:pt x="278" y="440"/>
                  </a:moveTo>
                  <a:cubicBezTo>
                    <a:pt x="278" y="467"/>
                    <a:pt x="278" y="467"/>
                    <a:pt x="278" y="467"/>
                  </a:cubicBezTo>
                  <a:cubicBezTo>
                    <a:pt x="278" y="470"/>
                    <a:pt x="280" y="473"/>
                    <a:pt x="283" y="473"/>
                  </a:cubicBezTo>
                  <a:cubicBezTo>
                    <a:pt x="286" y="473"/>
                    <a:pt x="289" y="470"/>
                    <a:pt x="289" y="467"/>
                  </a:cubicBezTo>
                  <a:cubicBezTo>
                    <a:pt x="289" y="440"/>
                    <a:pt x="289" y="440"/>
                    <a:pt x="289" y="440"/>
                  </a:cubicBezTo>
                  <a:cubicBezTo>
                    <a:pt x="289" y="437"/>
                    <a:pt x="286" y="435"/>
                    <a:pt x="283" y="435"/>
                  </a:cubicBezTo>
                  <a:cubicBezTo>
                    <a:pt x="280" y="435"/>
                    <a:pt x="278" y="437"/>
                    <a:pt x="278" y="440"/>
                  </a:cubicBezTo>
                  <a:close/>
                  <a:moveTo>
                    <a:pt x="289" y="332"/>
                  </a:moveTo>
                  <a:cubicBezTo>
                    <a:pt x="289" y="305"/>
                    <a:pt x="289" y="305"/>
                    <a:pt x="289" y="305"/>
                  </a:cubicBezTo>
                  <a:cubicBezTo>
                    <a:pt x="289" y="302"/>
                    <a:pt x="286" y="299"/>
                    <a:pt x="283" y="299"/>
                  </a:cubicBezTo>
                  <a:cubicBezTo>
                    <a:pt x="280" y="299"/>
                    <a:pt x="278" y="302"/>
                    <a:pt x="278" y="305"/>
                  </a:cubicBezTo>
                  <a:cubicBezTo>
                    <a:pt x="278" y="332"/>
                    <a:pt x="278" y="332"/>
                    <a:pt x="278" y="332"/>
                  </a:cubicBezTo>
                  <a:cubicBezTo>
                    <a:pt x="278" y="335"/>
                    <a:pt x="280" y="337"/>
                    <a:pt x="283" y="337"/>
                  </a:cubicBezTo>
                  <a:cubicBezTo>
                    <a:pt x="286" y="337"/>
                    <a:pt x="289" y="335"/>
                    <a:pt x="289" y="332"/>
                  </a:cubicBezTo>
                  <a:close/>
                  <a:moveTo>
                    <a:pt x="218" y="0"/>
                  </a:moveTo>
                  <a:cubicBezTo>
                    <a:pt x="224" y="0"/>
                    <a:pt x="228" y="2"/>
                    <a:pt x="232" y="4"/>
                  </a:cubicBezTo>
                  <a:cubicBezTo>
                    <a:pt x="235" y="7"/>
                    <a:pt x="237" y="11"/>
                    <a:pt x="237" y="14"/>
                  </a:cubicBezTo>
                  <a:cubicBezTo>
                    <a:pt x="237" y="72"/>
                    <a:pt x="237" y="72"/>
                    <a:pt x="237" y="72"/>
                  </a:cubicBezTo>
                  <a:cubicBezTo>
                    <a:pt x="237" y="75"/>
                    <a:pt x="235" y="79"/>
                    <a:pt x="232" y="82"/>
                  </a:cubicBezTo>
                  <a:cubicBezTo>
                    <a:pt x="228" y="84"/>
                    <a:pt x="224" y="86"/>
                    <a:pt x="218" y="86"/>
                  </a:cubicBezTo>
                  <a:cubicBezTo>
                    <a:pt x="126" y="86"/>
                    <a:pt x="126" y="86"/>
                    <a:pt x="126" y="86"/>
                  </a:cubicBezTo>
                  <a:cubicBezTo>
                    <a:pt x="121" y="86"/>
                    <a:pt x="116" y="84"/>
                    <a:pt x="113" y="82"/>
                  </a:cubicBezTo>
                  <a:cubicBezTo>
                    <a:pt x="110" y="79"/>
                    <a:pt x="108" y="75"/>
                    <a:pt x="108" y="72"/>
                  </a:cubicBezTo>
                  <a:cubicBezTo>
                    <a:pt x="108" y="14"/>
                    <a:pt x="108" y="14"/>
                    <a:pt x="108" y="14"/>
                  </a:cubicBezTo>
                  <a:cubicBezTo>
                    <a:pt x="108" y="11"/>
                    <a:pt x="110" y="7"/>
                    <a:pt x="113" y="4"/>
                  </a:cubicBezTo>
                  <a:cubicBezTo>
                    <a:pt x="116" y="2"/>
                    <a:pt x="121" y="0"/>
                    <a:pt x="126" y="0"/>
                  </a:cubicBezTo>
                  <a:cubicBezTo>
                    <a:pt x="218" y="0"/>
                    <a:pt x="218" y="0"/>
                    <a:pt x="218" y="0"/>
                  </a:cubicBezTo>
                  <a:close/>
                  <a:moveTo>
                    <a:pt x="138" y="19"/>
                  </a:moveTo>
                  <a:cubicBezTo>
                    <a:pt x="206" y="19"/>
                    <a:pt x="206" y="19"/>
                    <a:pt x="206" y="19"/>
                  </a:cubicBezTo>
                  <a:cubicBezTo>
                    <a:pt x="210" y="19"/>
                    <a:pt x="214" y="20"/>
                    <a:pt x="217" y="22"/>
                  </a:cubicBezTo>
                  <a:cubicBezTo>
                    <a:pt x="217" y="22"/>
                    <a:pt x="217" y="22"/>
                    <a:pt x="217" y="22"/>
                  </a:cubicBezTo>
                  <a:cubicBezTo>
                    <a:pt x="220" y="25"/>
                    <a:pt x="222" y="29"/>
                    <a:pt x="222" y="33"/>
                  </a:cubicBezTo>
                  <a:cubicBezTo>
                    <a:pt x="222" y="51"/>
                    <a:pt x="222" y="51"/>
                    <a:pt x="222" y="51"/>
                  </a:cubicBezTo>
                  <a:cubicBezTo>
                    <a:pt x="222" y="55"/>
                    <a:pt x="220" y="58"/>
                    <a:pt x="217" y="61"/>
                  </a:cubicBezTo>
                  <a:cubicBezTo>
                    <a:pt x="217" y="61"/>
                    <a:pt x="217" y="61"/>
                    <a:pt x="217" y="61"/>
                  </a:cubicBezTo>
                  <a:cubicBezTo>
                    <a:pt x="214" y="63"/>
                    <a:pt x="210" y="65"/>
                    <a:pt x="206" y="65"/>
                  </a:cubicBezTo>
                  <a:cubicBezTo>
                    <a:pt x="138" y="65"/>
                    <a:pt x="138" y="65"/>
                    <a:pt x="138" y="65"/>
                  </a:cubicBezTo>
                  <a:cubicBezTo>
                    <a:pt x="134" y="65"/>
                    <a:pt x="130" y="63"/>
                    <a:pt x="127" y="61"/>
                  </a:cubicBezTo>
                  <a:cubicBezTo>
                    <a:pt x="127" y="61"/>
                    <a:pt x="127" y="61"/>
                    <a:pt x="127" y="61"/>
                  </a:cubicBezTo>
                  <a:cubicBezTo>
                    <a:pt x="124" y="58"/>
                    <a:pt x="122" y="55"/>
                    <a:pt x="122" y="51"/>
                  </a:cubicBezTo>
                  <a:cubicBezTo>
                    <a:pt x="122" y="33"/>
                    <a:pt x="122" y="33"/>
                    <a:pt x="122" y="33"/>
                  </a:cubicBezTo>
                  <a:cubicBezTo>
                    <a:pt x="122" y="29"/>
                    <a:pt x="124" y="25"/>
                    <a:pt x="127" y="22"/>
                  </a:cubicBezTo>
                  <a:cubicBezTo>
                    <a:pt x="127" y="22"/>
                    <a:pt x="127" y="22"/>
                    <a:pt x="127" y="22"/>
                  </a:cubicBezTo>
                  <a:cubicBezTo>
                    <a:pt x="130" y="20"/>
                    <a:pt x="134" y="19"/>
                    <a:pt x="138" y="19"/>
                  </a:cubicBezTo>
                  <a:close/>
                  <a:moveTo>
                    <a:pt x="344" y="243"/>
                  </a:moveTo>
                  <a:cubicBezTo>
                    <a:pt x="344" y="41"/>
                    <a:pt x="344" y="41"/>
                    <a:pt x="344" y="41"/>
                  </a:cubicBezTo>
                  <a:cubicBezTo>
                    <a:pt x="344" y="28"/>
                    <a:pt x="334" y="18"/>
                    <a:pt x="321" y="18"/>
                  </a:cubicBezTo>
                  <a:cubicBezTo>
                    <a:pt x="244" y="18"/>
                    <a:pt x="244" y="18"/>
                    <a:pt x="244" y="18"/>
                  </a:cubicBezTo>
                  <a:cubicBezTo>
                    <a:pt x="244" y="59"/>
                    <a:pt x="244" y="59"/>
                    <a:pt x="244" y="59"/>
                  </a:cubicBezTo>
                  <a:cubicBezTo>
                    <a:pt x="302" y="59"/>
                    <a:pt x="302" y="59"/>
                    <a:pt x="302" y="59"/>
                  </a:cubicBezTo>
                  <a:cubicBezTo>
                    <a:pt x="302" y="92"/>
                    <a:pt x="302" y="92"/>
                    <a:pt x="302" y="92"/>
                  </a:cubicBezTo>
                  <a:cubicBezTo>
                    <a:pt x="302" y="232"/>
                    <a:pt x="302" y="232"/>
                    <a:pt x="302" y="232"/>
                  </a:cubicBezTo>
                  <a:cubicBezTo>
                    <a:pt x="317" y="234"/>
                    <a:pt x="331" y="238"/>
                    <a:pt x="344" y="243"/>
                  </a:cubicBezTo>
                  <a:close/>
                  <a:moveTo>
                    <a:pt x="87" y="324"/>
                  </a:moveTo>
                  <a:cubicBezTo>
                    <a:pt x="141" y="324"/>
                    <a:pt x="141" y="324"/>
                    <a:pt x="141" y="324"/>
                  </a:cubicBezTo>
                  <a:cubicBezTo>
                    <a:pt x="139" y="330"/>
                    <a:pt x="136" y="336"/>
                    <a:pt x="134" y="343"/>
                  </a:cubicBezTo>
                  <a:cubicBezTo>
                    <a:pt x="87" y="343"/>
                    <a:pt x="87" y="343"/>
                    <a:pt x="87" y="343"/>
                  </a:cubicBezTo>
                  <a:cubicBezTo>
                    <a:pt x="82" y="343"/>
                    <a:pt x="77" y="339"/>
                    <a:pt x="77" y="333"/>
                  </a:cubicBezTo>
                  <a:cubicBezTo>
                    <a:pt x="77" y="333"/>
                    <a:pt x="77" y="333"/>
                    <a:pt x="77" y="333"/>
                  </a:cubicBezTo>
                  <a:cubicBezTo>
                    <a:pt x="77" y="328"/>
                    <a:pt x="82" y="324"/>
                    <a:pt x="87" y="324"/>
                  </a:cubicBezTo>
                  <a:close/>
                  <a:moveTo>
                    <a:pt x="162" y="290"/>
                  </a:moveTo>
                  <a:cubicBezTo>
                    <a:pt x="87" y="290"/>
                    <a:pt x="87" y="290"/>
                    <a:pt x="87" y="290"/>
                  </a:cubicBezTo>
                  <a:cubicBezTo>
                    <a:pt x="87" y="290"/>
                    <a:pt x="87" y="290"/>
                    <a:pt x="87" y="290"/>
                  </a:cubicBezTo>
                  <a:cubicBezTo>
                    <a:pt x="86" y="290"/>
                    <a:pt x="86" y="290"/>
                    <a:pt x="86" y="290"/>
                  </a:cubicBezTo>
                  <a:cubicBezTo>
                    <a:pt x="86" y="290"/>
                    <a:pt x="86" y="290"/>
                    <a:pt x="86" y="290"/>
                  </a:cubicBezTo>
                  <a:cubicBezTo>
                    <a:pt x="86" y="290"/>
                    <a:pt x="86" y="290"/>
                    <a:pt x="86" y="290"/>
                  </a:cubicBezTo>
                  <a:cubicBezTo>
                    <a:pt x="86" y="290"/>
                    <a:pt x="86" y="290"/>
                    <a:pt x="86" y="290"/>
                  </a:cubicBezTo>
                  <a:cubicBezTo>
                    <a:pt x="86" y="290"/>
                    <a:pt x="86" y="290"/>
                    <a:pt x="86" y="290"/>
                  </a:cubicBezTo>
                  <a:cubicBezTo>
                    <a:pt x="86" y="290"/>
                    <a:pt x="86" y="290"/>
                    <a:pt x="86" y="290"/>
                  </a:cubicBezTo>
                  <a:cubicBezTo>
                    <a:pt x="86" y="290"/>
                    <a:pt x="86" y="290"/>
                    <a:pt x="86" y="290"/>
                  </a:cubicBezTo>
                  <a:cubicBezTo>
                    <a:pt x="86" y="290"/>
                    <a:pt x="86" y="290"/>
                    <a:pt x="86" y="290"/>
                  </a:cubicBezTo>
                  <a:cubicBezTo>
                    <a:pt x="85" y="290"/>
                    <a:pt x="85" y="290"/>
                    <a:pt x="85" y="290"/>
                  </a:cubicBezTo>
                  <a:cubicBezTo>
                    <a:pt x="85" y="290"/>
                    <a:pt x="85" y="290"/>
                    <a:pt x="85" y="290"/>
                  </a:cubicBezTo>
                  <a:cubicBezTo>
                    <a:pt x="85" y="290"/>
                    <a:pt x="85" y="290"/>
                    <a:pt x="85" y="290"/>
                  </a:cubicBezTo>
                  <a:cubicBezTo>
                    <a:pt x="85" y="290"/>
                    <a:pt x="85" y="290"/>
                    <a:pt x="85" y="290"/>
                  </a:cubicBezTo>
                  <a:cubicBezTo>
                    <a:pt x="85" y="290"/>
                    <a:pt x="85" y="290"/>
                    <a:pt x="85" y="290"/>
                  </a:cubicBezTo>
                  <a:cubicBezTo>
                    <a:pt x="85" y="290"/>
                    <a:pt x="85" y="290"/>
                    <a:pt x="85" y="290"/>
                  </a:cubicBezTo>
                  <a:cubicBezTo>
                    <a:pt x="85" y="290"/>
                    <a:pt x="85" y="290"/>
                    <a:pt x="85" y="290"/>
                  </a:cubicBezTo>
                  <a:cubicBezTo>
                    <a:pt x="85" y="290"/>
                    <a:pt x="85" y="290"/>
                    <a:pt x="85" y="290"/>
                  </a:cubicBezTo>
                  <a:cubicBezTo>
                    <a:pt x="85" y="290"/>
                    <a:pt x="85" y="290"/>
                    <a:pt x="85" y="290"/>
                  </a:cubicBezTo>
                  <a:cubicBezTo>
                    <a:pt x="85" y="290"/>
                    <a:pt x="85" y="290"/>
                    <a:pt x="85" y="290"/>
                  </a:cubicBezTo>
                  <a:cubicBezTo>
                    <a:pt x="84" y="289"/>
                    <a:pt x="84" y="289"/>
                    <a:pt x="84" y="289"/>
                  </a:cubicBezTo>
                  <a:cubicBezTo>
                    <a:pt x="84" y="289"/>
                    <a:pt x="84" y="289"/>
                    <a:pt x="84" y="289"/>
                  </a:cubicBezTo>
                  <a:cubicBezTo>
                    <a:pt x="84" y="289"/>
                    <a:pt x="84" y="289"/>
                    <a:pt x="84" y="289"/>
                  </a:cubicBezTo>
                  <a:cubicBezTo>
                    <a:pt x="84" y="289"/>
                    <a:pt x="84" y="289"/>
                    <a:pt x="84" y="289"/>
                  </a:cubicBezTo>
                  <a:cubicBezTo>
                    <a:pt x="84" y="289"/>
                    <a:pt x="84" y="289"/>
                    <a:pt x="84" y="289"/>
                  </a:cubicBezTo>
                  <a:cubicBezTo>
                    <a:pt x="84" y="289"/>
                    <a:pt x="84" y="289"/>
                    <a:pt x="84" y="289"/>
                  </a:cubicBezTo>
                  <a:cubicBezTo>
                    <a:pt x="84" y="289"/>
                    <a:pt x="84" y="289"/>
                    <a:pt x="84" y="289"/>
                  </a:cubicBezTo>
                  <a:cubicBezTo>
                    <a:pt x="84" y="289"/>
                    <a:pt x="84" y="289"/>
                    <a:pt x="84" y="289"/>
                  </a:cubicBezTo>
                  <a:cubicBezTo>
                    <a:pt x="83" y="289"/>
                    <a:pt x="83" y="289"/>
                    <a:pt x="83" y="289"/>
                  </a:cubicBezTo>
                  <a:cubicBezTo>
                    <a:pt x="83" y="289"/>
                    <a:pt x="83" y="289"/>
                    <a:pt x="83" y="289"/>
                  </a:cubicBezTo>
                  <a:cubicBezTo>
                    <a:pt x="83" y="289"/>
                    <a:pt x="83" y="289"/>
                    <a:pt x="83" y="289"/>
                  </a:cubicBezTo>
                  <a:cubicBezTo>
                    <a:pt x="83" y="289"/>
                    <a:pt x="83" y="289"/>
                    <a:pt x="83" y="289"/>
                  </a:cubicBezTo>
                  <a:cubicBezTo>
                    <a:pt x="83" y="289"/>
                    <a:pt x="83" y="289"/>
                    <a:pt x="83" y="289"/>
                  </a:cubicBezTo>
                  <a:cubicBezTo>
                    <a:pt x="83" y="289"/>
                    <a:pt x="83" y="289"/>
                    <a:pt x="83" y="289"/>
                  </a:cubicBezTo>
                  <a:cubicBezTo>
                    <a:pt x="83" y="289"/>
                    <a:pt x="83" y="289"/>
                    <a:pt x="83" y="289"/>
                  </a:cubicBezTo>
                  <a:cubicBezTo>
                    <a:pt x="83" y="289"/>
                    <a:pt x="83" y="289"/>
                    <a:pt x="83" y="289"/>
                  </a:cubicBezTo>
                  <a:cubicBezTo>
                    <a:pt x="83" y="289"/>
                    <a:pt x="83" y="289"/>
                    <a:pt x="83" y="289"/>
                  </a:cubicBezTo>
                  <a:cubicBezTo>
                    <a:pt x="83" y="289"/>
                    <a:pt x="83" y="289"/>
                    <a:pt x="83" y="289"/>
                  </a:cubicBezTo>
                  <a:cubicBezTo>
                    <a:pt x="82" y="289"/>
                    <a:pt x="82" y="289"/>
                    <a:pt x="82" y="289"/>
                  </a:cubicBezTo>
                  <a:cubicBezTo>
                    <a:pt x="82" y="289"/>
                    <a:pt x="82" y="289"/>
                    <a:pt x="82" y="289"/>
                  </a:cubicBezTo>
                  <a:cubicBezTo>
                    <a:pt x="82" y="289"/>
                    <a:pt x="82" y="289"/>
                    <a:pt x="82" y="289"/>
                  </a:cubicBezTo>
                  <a:cubicBezTo>
                    <a:pt x="82" y="289"/>
                    <a:pt x="82" y="289"/>
                    <a:pt x="82" y="289"/>
                  </a:cubicBezTo>
                  <a:cubicBezTo>
                    <a:pt x="82" y="289"/>
                    <a:pt x="82" y="289"/>
                    <a:pt x="82" y="289"/>
                  </a:cubicBezTo>
                  <a:cubicBezTo>
                    <a:pt x="82" y="289"/>
                    <a:pt x="82" y="289"/>
                    <a:pt x="82" y="289"/>
                  </a:cubicBezTo>
                  <a:cubicBezTo>
                    <a:pt x="82" y="288"/>
                    <a:pt x="82" y="288"/>
                    <a:pt x="82" y="288"/>
                  </a:cubicBezTo>
                  <a:cubicBezTo>
                    <a:pt x="82" y="288"/>
                    <a:pt x="82" y="288"/>
                    <a:pt x="82" y="288"/>
                  </a:cubicBezTo>
                  <a:cubicBezTo>
                    <a:pt x="82" y="288"/>
                    <a:pt x="82" y="288"/>
                    <a:pt x="82" y="288"/>
                  </a:cubicBezTo>
                  <a:cubicBezTo>
                    <a:pt x="82" y="288"/>
                    <a:pt x="82" y="288"/>
                    <a:pt x="82" y="288"/>
                  </a:cubicBezTo>
                  <a:cubicBezTo>
                    <a:pt x="81" y="288"/>
                    <a:pt x="81" y="288"/>
                    <a:pt x="81" y="288"/>
                  </a:cubicBezTo>
                  <a:cubicBezTo>
                    <a:pt x="81" y="288"/>
                    <a:pt x="81" y="288"/>
                    <a:pt x="81" y="288"/>
                  </a:cubicBezTo>
                  <a:cubicBezTo>
                    <a:pt x="81" y="288"/>
                    <a:pt x="81" y="288"/>
                    <a:pt x="81" y="288"/>
                  </a:cubicBezTo>
                  <a:cubicBezTo>
                    <a:pt x="81" y="288"/>
                    <a:pt x="81" y="288"/>
                    <a:pt x="81" y="288"/>
                  </a:cubicBezTo>
                  <a:cubicBezTo>
                    <a:pt x="81" y="288"/>
                    <a:pt x="81" y="288"/>
                    <a:pt x="81" y="288"/>
                  </a:cubicBezTo>
                  <a:cubicBezTo>
                    <a:pt x="81" y="288"/>
                    <a:pt x="81" y="288"/>
                    <a:pt x="81" y="288"/>
                  </a:cubicBezTo>
                  <a:cubicBezTo>
                    <a:pt x="81" y="288"/>
                    <a:pt x="81" y="288"/>
                    <a:pt x="81" y="288"/>
                  </a:cubicBezTo>
                  <a:cubicBezTo>
                    <a:pt x="81" y="288"/>
                    <a:pt x="81" y="288"/>
                    <a:pt x="81" y="288"/>
                  </a:cubicBezTo>
                  <a:cubicBezTo>
                    <a:pt x="81" y="288"/>
                    <a:pt x="81" y="288"/>
                    <a:pt x="81" y="288"/>
                  </a:cubicBezTo>
                  <a:cubicBezTo>
                    <a:pt x="81" y="288"/>
                    <a:pt x="81" y="288"/>
                    <a:pt x="81" y="288"/>
                  </a:cubicBezTo>
                  <a:cubicBezTo>
                    <a:pt x="81" y="287"/>
                    <a:pt x="81" y="287"/>
                    <a:pt x="81" y="287"/>
                  </a:cubicBezTo>
                  <a:cubicBezTo>
                    <a:pt x="81" y="287"/>
                    <a:pt x="81" y="287"/>
                    <a:pt x="81" y="287"/>
                  </a:cubicBezTo>
                  <a:cubicBezTo>
                    <a:pt x="80" y="287"/>
                    <a:pt x="80" y="287"/>
                    <a:pt x="80" y="287"/>
                  </a:cubicBezTo>
                  <a:cubicBezTo>
                    <a:pt x="80" y="287"/>
                    <a:pt x="80" y="287"/>
                    <a:pt x="80" y="287"/>
                  </a:cubicBezTo>
                  <a:cubicBezTo>
                    <a:pt x="80" y="287"/>
                    <a:pt x="80" y="287"/>
                    <a:pt x="80" y="287"/>
                  </a:cubicBezTo>
                  <a:cubicBezTo>
                    <a:pt x="80" y="287"/>
                    <a:pt x="80" y="287"/>
                    <a:pt x="80" y="287"/>
                  </a:cubicBezTo>
                  <a:cubicBezTo>
                    <a:pt x="80" y="287"/>
                    <a:pt x="80" y="287"/>
                    <a:pt x="80" y="287"/>
                  </a:cubicBezTo>
                  <a:cubicBezTo>
                    <a:pt x="80" y="287"/>
                    <a:pt x="80" y="287"/>
                    <a:pt x="80" y="287"/>
                  </a:cubicBezTo>
                  <a:cubicBezTo>
                    <a:pt x="80" y="287"/>
                    <a:pt x="80" y="287"/>
                    <a:pt x="80" y="287"/>
                  </a:cubicBezTo>
                  <a:cubicBezTo>
                    <a:pt x="80" y="287"/>
                    <a:pt x="80" y="287"/>
                    <a:pt x="80" y="287"/>
                  </a:cubicBezTo>
                  <a:cubicBezTo>
                    <a:pt x="80" y="287"/>
                    <a:pt x="80" y="287"/>
                    <a:pt x="80" y="287"/>
                  </a:cubicBezTo>
                  <a:cubicBezTo>
                    <a:pt x="80" y="287"/>
                    <a:pt x="80" y="287"/>
                    <a:pt x="80" y="287"/>
                  </a:cubicBezTo>
                  <a:cubicBezTo>
                    <a:pt x="80" y="287"/>
                    <a:pt x="80" y="287"/>
                    <a:pt x="80" y="287"/>
                  </a:cubicBezTo>
                  <a:cubicBezTo>
                    <a:pt x="80" y="287"/>
                    <a:pt x="80" y="287"/>
                    <a:pt x="80" y="287"/>
                  </a:cubicBezTo>
                  <a:cubicBezTo>
                    <a:pt x="80" y="286"/>
                    <a:pt x="80" y="286"/>
                    <a:pt x="80" y="286"/>
                  </a:cubicBezTo>
                  <a:cubicBezTo>
                    <a:pt x="80" y="286"/>
                    <a:pt x="80" y="286"/>
                    <a:pt x="80" y="286"/>
                  </a:cubicBezTo>
                  <a:cubicBezTo>
                    <a:pt x="79" y="286"/>
                    <a:pt x="79" y="286"/>
                    <a:pt x="79" y="286"/>
                  </a:cubicBezTo>
                  <a:cubicBezTo>
                    <a:pt x="79" y="286"/>
                    <a:pt x="79" y="286"/>
                    <a:pt x="79" y="286"/>
                  </a:cubicBezTo>
                  <a:cubicBezTo>
                    <a:pt x="79" y="286"/>
                    <a:pt x="79" y="286"/>
                    <a:pt x="79" y="286"/>
                  </a:cubicBezTo>
                  <a:cubicBezTo>
                    <a:pt x="79" y="286"/>
                    <a:pt x="79" y="286"/>
                    <a:pt x="79" y="286"/>
                  </a:cubicBezTo>
                  <a:cubicBezTo>
                    <a:pt x="79" y="286"/>
                    <a:pt x="79" y="286"/>
                    <a:pt x="79" y="286"/>
                  </a:cubicBezTo>
                  <a:cubicBezTo>
                    <a:pt x="79" y="286"/>
                    <a:pt x="79" y="286"/>
                    <a:pt x="79" y="286"/>
                  </a:cubicBezTo>
                  <a:cubicBezTo>
                    <a:pt x="79" y="286"/>
                    <a:pt x="79" y="286"/>
                    <a:pt x="79" y="286"/>
                  </a:cubicBezTo>
                  <a:cubicBezTo>
                    <a:pt x="79" y="286"/>
                    <a:pt x="79" y="286"/>
                    <a:pt x="79" y="286"/>
                  </a:cubicBezTo>
                  <a:cubicBezTo>
                    <a:pt x="79" y="285"/>
                    <a:pt x="79" y="285"/>
                    <a:pt x="79" y="285"/>
                  </a:cubicBezTo>
                  <a:cubicBezTo>
                    <a:pt x="79" y="285"/>
                    <a:pt x="79" y="285"/>
                    <a:pt x="79" y="285"/>
                  </a:cubicBezTo>
                  <a:cubicBezTo>
                    <a:pt x="79" y="285"/>
                    <a:pt x="79" y="285"/>
                    <a:pt x="79" y="285"/>
                  </a:cubicBezTo>
                  <a:cubicBezTo>
                    <a:pt x="79" y="285"/>
                    <a:pt x="79" y="285"/>
                    <a:pt x="79" y="285"/>
                  </a:cubicBezTo>
                  <a:cubicBezTo>
                    <a:pt x="79" y="285"/>
                    <a:pt x="79" y="285"/>
                    <a:pt x="79" y="285"/>
                  </a:cubicBezTo>
                  <a:cubicBezTo>
                    <a:pt x="79" y="285"/>
                    <a:pt x="79" y="285"/>
                    <a:pt x="79" y="285"/>
                  </a:cubicBezTo>
                  <a:cubicBezTo>
                    <a:pt x="78" y="285"/>
                    <a:pt x="78" y="285"/>
                    <a:pt x="78" y="285"/>
                  </a:cubicBezTo>
                  <a:cubicBezTo>
                    <a:pt x="78" y="285"/>
                    <a:pt x="78" y="285"/>
                    <a:pt x="78" y="285"/>
                  </a:cubicBezTo>
                  <a:cubicBezTo>
                    <a:pt x="78" y="285"/>
                    <a:pt x="78" y="285"/>
                    <a:pt x="78" y="285"/>
                  </a:cubicBezTo>
                  <a:cubicBezTo>
                    <a:pt x="78" y="285"/>
                    <a:pt x="78" y="285"/>
                    <a:pt x="78" y="285"/>
                  </a:cubicBezTo>
                  <a:cubicBezTo>
                    <a:pt x="78" y="284"/>
                    <a:pt x="78" y="284"/>
                    <a:pt x="78" y="284"/>
                  </a:cubicBezTo>
                  <a:cubicBezTo>
                    <a:pt x="78" y="284"/>
                    <a:pt x="78" y="284"/>
                    <a:pt x="78" y="284"/>
                  </a:cubicBezTo>
                  <a:cubicBezTo>
                    <a:pt x="78" y="284"/>
                    <a:pt x="78" y="284"/>
                    <a:pt x="78" y="284"/>
                  </a:cubicBezTo>
                  <a:cubicBezTo>
                    <a:pt x="78" y="284"/>
                    <a:pt x="78" y="284"/>
                    <a:pt x="78" y="284"/>
                  </a:cubicBezTo>
                  <a:cubicBezTo>
                    <a:pt x="78" y="284"/>
                    <a:pt x="78" y="284"/>
                    <a:pt x="78" y="284"/>
                  </a:cubicBezTo>
                  <a:cubicBezTo>
                    <a:pt x="78" y="284"/>
                    <a:pt x="78" y="284"/>
                    <a:pt x="78" y="284"/>
                  </a:cubicBezTo>
                  <a:cubicBezTo>
                    <a:pt x="78" y="284"/>
                    <a:pt x="78" y="284"/>
                    <a:pt x="78" y="284"/>
                  </a:cubicBezTo>
                  <a:cubicBezTo>
                    <a:pt x="78" y="284"/>
                    <a:pt x="78" y="284"/>
                    <a:pt x="78" y="284"/>
                  </a:cubicBezTo>
                  <a:cubicBezTo>
                    <a:pt x="78" y="284"/>
                    <a:pt x="78" y="284"/>
                    <a:pt x="78" y="284"/>
                  </a:cubicBezTo>
                  <a:cubicBezTo>
                    <a:pt x="78" y="284"/>
                    <a:pt x="78" y="284"/>
                    <a:pt x="78" y="284"/>
                  </a:cubicBezTo>
                  <a:cubicBezTo>
                    <a:pt x="78" y="283"/>
                    <a:pt x="78" y="283"/>
                    <a:pt x="78" y="283"/>
                  </a:cubicBezTo>
                  <a:cubicBezTo>
                    <a:pt x="78" y="283"/>
                    <a:pt x="78" y="283"/>
                    <a:pt x="78" y="283"/>
                  </a:cubicBezTo>
                  <a:cubicBezTo>
                    <a:pt x="78" y="283"/>
                    <a:pt x="78" y="283"/>
                    <a:pt x="78" y="283"/>
                  </a:cubicBezTo>
                  <a:cubicBezTo>
                    <a:pt x="78" y="283"/>
                    <a:pt x="78" y="283"/>
                    <a:pt x="78" y="283"/>
                  </a:cubicBezTo>
                  <a:cubicBezTo>
                    <a:pt x="78" y="283"/>
                    <a:pt x="78" y="283"/>
                    <a:pt x="78" y="283"/>
                  </a:cubicBezTo>
                  <a:cubicBezTo>
                    <a:pt x="78" y="283"/>
                    <a:pt x="78" y="283"/>
                    <a:pt x="78" y="283"/>
                  </a:cubicBezTo>
                  <a:cubicBezTo>
                    <a:pt x="78" y="283"/>
                    <a:pt x="78" y="283"/>
                    <a:pt x="78" y="283"/>
                  </a:cubicBezTo>
                  <a:cubicBezTo>
                    <a:pt x="78" y="283"/>
                    <a:pt x="78" y="283"/>
                    <a:pt x="78" y="283"/>
                  </a:cubicBezTo>
                  <a:cubicBezTo>
                    <a:pt x="78" y="283"/>
                    <a:pt x="78" y="283"/>
                    <a:pt x="78" y="283"/>
                  </a:cubicBezTo>
                  <a:cubicBezTo>
                    <a:pt x="78" y="283"/>
                    <a:pt x="78" y="283"/>
                    <a:pt x="78" y="283"/>
                  </a:cubicBezTo>
                  <a:cubicBezTo>
                    <a:pt x="78" y="282"/>
                    <a:pt x="78" y="282"/>
                    <a:pt x="78" y="282"/>
                  </a:cubicBezTo>
                  <a:cubicBezTo>
                    <a:pt x="78" y="282"/>
                    <a:pt x="78" y="282"/>
                    <a:pt x="78" y="282"/>
                  </a:cubicBezTo>
                  <a:cubicBezTo>
                    <a:pt x="78" y="282"/>
                    <a:pt x="78" y="282"/>
                    <a:pt x="78" y="282"/>
                  </a:cubicBezTo>
                  <a:cubicBezTo>
                    <a:pt x="78" y="282"/>
                    <a:pt x="78" y="282"/>
                    <a:pt x="78" y="282"/>
                  </a:cubicBezTo>
                  <a:cubicBezTo>
                    <a:pt x="77" y="282"/>
                    <a:pt x="77" y="282"/>
                    <a:pt x="77" y="282"/>
                  </a:cubicBezTo>
                  <a:cubicBezTo>
                    <a:pt x="77" y="282"/>
                    <a:pt x="77" y="282"/>
                    <a:pt x="77" y="282"/>
                  </a:cubicBezTo>
                  <a:cubicBezTo>
                    <a:pt x="77" y="282"/>
                    <a:pt x="77" y="282"/>
                    <a:pt x="77" y="282"/>
                  </a:cubicBezTo>
                  <a:cubicBezTo>
                    <a:pt x="77" y="282"/>
                    <a:pt x="77" y="282"/>
                    <a:pt x="77" y="282"/>
                  </a:cubicBezTo>
                  <a:cubicBezTo>
                    <a:pt x="77" y="281"/>
                    <a:pt x="77" y="281"/>
                    <a:pt x="77" y="281"/>
                  </a:cubicBezTo>
                  <a:cubicBezTo>
                    <a:pt x="77" y="281"/>
                    <a:pt x="77" y="281"/>
                    <a:pt x="77" y="281"/>
                  </a:cubicBezTo>
                  <a:cubicBezTo>
                    <a:pt x="77" y="281"/>
                    <a:pt x="77" y="281"/>
                    <a:pt x="77" y="281"/>
                  </a:cubicBezTo>
                  <a:cubicBezTo>
                    <a:pt x="77" y="281"/>
                    <a:pt x="77" y="281"/>
                    <a:pt x="77" y="281"/>
                  </a:cubicBezTo>
                  <a:cubicBezTo>
                    <a:pt x="77" y="281"/>
                    <a:pt x="77" y="281"/>
                    <a:pt x="77" y="281"/>
                  </a:cubicBezTo>
                  <a:cubicBezTo>
                    <a:pt x="77" y="281"/>
                    <a:pt x="77" y="281"/>
                    <a:pt x="77" y="281"/>
                  </a:cubicBezTo>
                  <a:cubicBezTo>
                    <a:pt x="77" y="281"/>
                    <a:pt x="77" y="281"/>
                    <a:pt x="77" y="281"/>
                  </a:cubicBezTo>
                  <a:cubicBezTo>
                    <a:pt x="77" y="281"/>
                    <a:pt x="77" y="281"/>
                    <a:pt x="77" y="281"/>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79"/>
                    <a:pt x="77" y="279"/>
                    <a:pt x="77" y="279"/>
                  </a:cubicBezTo>
                  <a:cubicBezTo>
                    <a:pt x="77" y="279"/>
                    <a:pt x="77" y="279"/>
                    <a:pt x="77" y="279"/>
                  </a:cubicBezTo>
                  <a:cubicBezTo>
                    <a:pt x="77" y="279"/>
                    <a:pt x="77" y="279"/>
                    <a:pt x="77" y="279"/>
                  </a:cubicBezTo>
                  <a:cubicBezTo>
                    <a:pt x="77" y="279"/>
                    <a:pt x="77" y="279"/>
                    <a:pt x="77" y="279"/>
                  </a:cubicBezTo>
                  <a:cubicBezTo>
                    <a:pt x="78" y="279"/>
                    <a:pt x="78" y="279"/>
                    <a:pt x="78" y="279"/>
                  </a:cubicBezTo>
                  <a:cubicBezTo>
                    <a:pt x="78" y="279"/>
                    <a:pt x="78" y="279"/>
                    <a:pt x="78" y="279"/>
                  </a:cubicBezTo>
                  <a:cubicBezTo>
                    <a:pt x="78" y="279"/>
                    <a:pt x="78" y="279"/>
                    <a:pt x="78" y="279"/>
                  </a:cubicBezTo>
                  <a:cubicBezTo>
                    <a:pt x="78" y="279"/>
                    <a:pt x="78" y="279"/>
                    <a:pt x="78" y="279"/>
                  </a:cubicBezTo>
                  <a:cubicBezTo>
                    <a:pt x="78" y="278"/>
                    <a:pt x="78" y="278"/>
                    <a:pt x="78" y="278"/>
                  </a:cubicBezTo>
                  <a:cubicBezTo>
                    <a:pt x="78" y="278"/>
                    <a:pt x="78" y="278"/>
                    <a:pt x="78" y="278"/>
                  </a:cubicBezTo>
                  <a:cubicBezTo>
                    <a:pt x="78" y="278"/>
                    <a:pt x="78" y="278"/>
                    <a:pt x="78" y="278"/>
                  </a:cubicBezTo>
                  <a:cubicBezTo>
                    <a:pt x="78" y="278"/>
                    <a:pt x="78" y="278"/>
                    <a:pt x="78" y="278"/>
                  </a:cubicBezTo>
                  <a:cubicBezTo>
                    <a:pt x="78" y="278"/>
                    <a:pt x="78" y="278"/>
                    <a:pt x="78" y="278"/>
                  </a:cubicBezTo>
                  <a:cubicBezTo>
                    <a:pt x="78" y="278"/>
                    <a:pt x="78" y="278"/>
                    <a:pt x="78" y="278"/>
                  </a:cubicBezTo>
                  <a:cubicBezTo>
                    <a:pt x="78" y="278"/>
                    <a:pt x="78" y="278"/>
                    <a:pt x="78" y="278"/>
                  </a:cubicBezTo>
                  <a:cubicBezTo>
                    <a:pt x="78" y="278"/>
                    <a:pt x="78" y="278"/>
                    <a:pt x="78" y="278"/>
                  </a:cubicBezTo>
                  <a:cubicBezTo>
                    <a:pt x="78" y="278"/>
                    <a:pt x="78" y="278"/>
                    <a:pt x="78" y="278"/>
                  </a:cubicBezTo>
                  <a:cubicBezTo>
                    <a:pt x="78" y="278"/>
                    <a:pt x="78" y="278"/>
                    <a:pt x="78" y="278"/>
                  </a:cubicBezTo>
                  <a:cubicBezTo>
                    <a:pt x="78" y="277"/>
                    <a:pt x="78" y="277"/>
                    <a:pt x="78" y="277"/>
                  </a:cubicBezTo>
                  <a:cubicBezTo>
                    <a:pt x="78" y="277"/>
                    <a:pt x="78" y="277"/>
                    <a:pt x="78" y="277"/>
                  </a:cubicBezTo>
                  <a:cubicBezTo>
                    <a:pt x="78" y="277"/>
                    <a:pt x="78" y="277"/>
                    <a:pt x="78" y="277"/>
                  </a:cubicBezTo>
                  <a:cubicBezTo>
                    <a:pt x="78" y="277"/>
                    <a:pt x="78" y="277"/>
                    <a:pt x="78" y="277"/>
                  </a:cubicBezTo>
                  <a:cubicBezTo>
                    <a:pt x="78" y="277"/>
                    <a:pt x="78" y="277"/>
                    <a:pt x="78" y="277"/>
                  </a:cubicBezTo>
                  <a:cubicBezTo>
                    <a:pt x="78" y="277"/>
                    <a:pt x="78" y="277"/>
                    <a:pt x="78" y="277"/>
                  </a:cubicBezTo>
                  <a:cubicBezTo>
                    <a:pt x="78" y="277"/>
                    <a:pt x="78" y="277"/>
                    <a:pt x="78" y="277"/>
                  </a:cubicBezTo>
                  <a:cubicBezTo>
                    <a:pt x="78" y="277"/>
                    <a:pt x="78" y="277"/>
                    <a:pt x="78" y="277"/>
                  </a:cubicBezTo>
                  <a:cubicBezTo>
                    <a:pt x="78" y="276"/>
                    <a:pt x="78" y="276"/>
                    <a:pt x="78" y="276"/>
                  </a:cubicBezTo>
                  <a:cubicBezTo>
                    <a:pt x="78" y="276"/>
                    <a:pt x="78" y="276"/>
                    <a:pt x="78" y="276"/>
                  </a:cubicBezTo>
                  <a:cubicBezTo>
                    <a:pt x="78" y="276"/>
                    <a:pt x="78" y="276"/>
                    <a:pt x="78" y="276"/>
                  </a:cubicBezTo>
                  <a:cubicBezTo>
                    <a:pt x="78" y="276"/>
                    <a:pt x="78" y="276"/>
                    <a:pt x="78" y="276"/>
                  </a:cubicBezTo>
                  <a:cubicBezTo>
                    <a:pt x="78" y="276"/>
                    <a:pt x="78" y="276"/>
                    <a:pt x="78" y="276"/>
                  </a:cubicBezTo>
                  <a:cubicBezTo>
                    <a:pt x="79" y="276"/>
                    <a:pt x="79" y="276"/>
                    <a:pt x="79" y="276"/>
                  </a:cubicBezTo>
                  <a:cubicBezTo>
                    <a:pt x="79" y="276"/>
                    <a:pt x="79" y="276"/>
                    <a:pt x="79" y="276"/>
                  </a:cubicBezTo>
                  <a:cubicBezTo>
                    <a:pt x="79" y="276"/>
                    <a:pt x="79" y="276"/>
                    <a:pt x="79" y="276"/>
                  </a:cubicBezTo>
                  <a:cubicBezTo>
                    <a:pt x="79" y="276"/>
                    <a:pt x="79" y="276"/>
                    <a:pt x="79" y="276"/>
                  </a:cubicBezTo>
                  <a:cubicBezTo>
                    <a:pt x="79" y="275"/>
                    <a:pt x="79" y="275"/>
                    <a:pt x="79" y="275"/>
                  </a:cubicBezTo>
                  <a:cubicBezTo>
                    <a:pt x="79" y="275"/>
                    <a:pt x="79" y="275"/>
                    <a:pt x="79" y="275"/>
                  </a:cubicBezTo>
                  <a:cubicBezTo>
                    <a:pt x="79" y="275"/>
                    <a:pt x="79" y="275"/>
                    <a:pt x="79" y="275"/>
                  </a:cubicBezTo>
                  <a:cubicBezTo>
                    <a:pt x="79" y="275"/>
                    <a:pt x="79" y="275"/>
                    <a:pt x="79" y="275"/>
                  </a:cubicBezTo>
                  <a:cubicBezTo>
                    <a:pt x="79" y="275"/>
                    <a:pt x="79" y="275"/>
                    <a:pt x="79" y="275"/>
                  </a:cubicBezTo>
                  <a:cubicBezTo>
                    <a:pt x="79" y="275"/>
                    <a:pt x="79" y="275"/>
                    <a:pt x="79" y="275"/>
                  </a:cubicBezTo>
                  <a:cubicBezTo>
                    <a:pt x="79" y="275"/>
                    <a:pt x="79" y="275"/>
                    <a:pt x="79" y="275"/>
                  </a:cubicBezTo>
                  <a:cubicBezTo>
                    <a:pt x="79" y="275"/>
                    <a:pt x="79" y="275"/>
                    <a:pt x="79" y="275"/>
                  </a:cubicBezTo>
                  <a:cubicBezTo>
                    <a:pt x="80" y="275"/>
                    <a:pt x="80" y="275"/>
                    <a:pt x="80" y="275"/>
                  </a:cubicBezTo>
                  <a:cubicBezTo>
                    <a:pt x="80" y="274"/>
                    <a:pt x="80" y="274"/>
                    <a:pt x="80" y="274"/>
                  </a:cubicBezTo>
                  <a:cubicBezTo>
                    <a:pt x="80" y="274"/>
                    <a:pt x="80" y="274"/>
                    <a:pt x="80" y="274"/>
                  </a:cubicBezTo>
                  <a:cubicBezTo>
                    <a:pt x="80" y="274"/>
                    <a:pt x="80" y="274"/>
                    <a:pt x="80" y="274"/>
                  </a:cubicBezTo>
                  <a:cubicBezTo>
                    <a:pt x="80" y="274"/>
                    <a:pt x="80" y="274"/>
                    <a:pt x="80" y="274"/>
                  </a:cubicBezTo>
                  <a:cubicBezTo>
                    <a:pt x="80" y="274"/>
                    <a:pt x="80" y="274"/>
                    <a:pt x="80" y="274"/>
                  </a:cubicBezTo>
                  <a:cubicBezTo>
                    <a:pt x="80" y="274"/>
                    <a:pt x="80" y="274"/>
                    <a:pt x="80" y="274"/>
                  </a:cubicBezTo>
                  <a:cubicBezTo>
                    <a:pt x="80" y="274"/>
                    <a:pt x="80" y="274"/>
                    <a:pt x="80" y="274"/>
                  </a:cubicBezTo>
                  <a:cubicBezTo>
                    <a:pt x="80" y="274"/>
                    <a:pt x="80" y="274"/>
                    <a:pt x="80" y="274"/>
                  </a:cubicBezTo>
                  <a:cubicBezTo>
                    <a:pt x="80" y="274"/>
                    <a:pt x="80" y="274"/>
                    <a:pt x="80" y="274"/>
                  </a:cubicBezTo>
                  <a:cubicBezTo>
                    <a:pt x="80" y="274"/>
                    <a:pt x="80" y="274"/>
                    <a:pt x="80" y="274"/>
                  </a:cubicBezTo>
                  <a:cubicBezTo>
                    <a:pt x="81" y="273"/>
                    <a:pt x="81" y="273"/>
                    <a:pt x="81" y="273"/>
                  </a:cubicBezTo>
                  <a:cubicBezTo>
                    <a:pt x="81" y="273"/>
                    <a:pt x="81" y="273"/>
                    <a:pt x="81" y="273"/>
                  </a:cubicBezTo>
                  <a:cubicBezTo>
                    <a:pt x="81" y="273"/>
                    <a:pt x="81" y="273"/>
                    <a:pt x="81" y="273"/>
                  </a:cubicBezTo>
                  <a:cubicBezTo>
                    <a:pt x="81" y="273"/>
                    <a:pt x="81" y="273"/>
                    <a:pt x="81" y="273"/>
                  </a:cubicBezTo>
                  <a:cubicBezTo>
                    <a:pt x="81" y="273"/>
                    <a:pt x="81" y="273"/>
                    <a:pt x="81" y="273"/>
                  </a:cubicBezTo>
                  <a:cubicBezTo>
                    <a:pt x="81" y="273"/>
                    <a:pt x="81" y="273"/>
                    <a:pt x="81" y="273"/>
                  </a:cubicBezTo>
                  <a:cubicBezTo>
                    <a:pt x="81" y="273"/>
                    <a:pt x="81" y="273"/>
                    <a:pt x="81" y="273"/>
                  </a:cubicBezTo>
                  <a:cubicBezTo>
                    <a:pt x="81" y="273"/>
                    <a:pt x="81" y="273"/>
                    <a:pt x="81" y="273"/>
                  </a:cubicBezTo>
                  <a:cubicBezTo>
                    <a:pt x="82" y="273"/>
                    <a:pt x="82" y="273"/>
                    <a:pt x="82" y="273"/>
                  </a:cubicBezTo>
                  <a:cubicBezTo>
                    <a:pt x="82" y="273"/>
                    <a:pt x="82" y="273"/>
                    <a:pt x="82" y="273"/>
                  </a:cubicBezTo>
                  <a:cubicBezTo>
                    <a:pt x="82" y="273"/>
                    <a:pt x="82" y="273"/>
                    <a:pt x="82" y="273"/>
                  </a:cubicBezTo>
                  <a:cubicBezTo>
                    <a:pt x="82" y="272"/>
                    <a:pt x="82" y="272"/>
                    <a:pt x="82" y="272"/>
                  </a:cubicBezTo>
                  <a:cubicBezTo>
                    <a:pt x="82" y="272"/>
                    <a:pt x="82" y="272"/>
                    <a:pt x="82" y="272"/>
                  </a:cubicBezTo>
                  <a:cubicBezTo>
                    <a:pt x="82" y="272"/>
                    <a:pt x="82" y="272"/>
                    <a:pt x="82" y="272"/>
                  </a:cubicBezTo>
                  <a:cubicBezTo>
                    <a:pt x="82" y="272"/>
                    <a:pt x="82" y="272"/>
                    <a:pt x="82" y="272"/>
                  </a:cubicBezTo>
                  <a:cubicBezTo>
                    <a:pt x="83" y="272"/>
                    <a:pt x="83" y="272"/>
                    <a:pt x="83" y="272"/>
                  </a:cubicBezTo>
                  <a:cubicBezTo>
                    <a:pt x="83" y="272"/>
                    <a:pt x="83" y="272"/>
                    <a:pt x="83" y="272"/>
                  </a:cubicBezTo>
                  <a:cubicBezTo>
                    <a:pt x="83" y="272"/>
                    <a:pt x="83" y="272"/>
                    <a:pt x="83" y="272"/>
                  </a:cubicBezTo>
                  <a:cubicBezTo>
                    <a:pt x="83" y="272"/>
                    <a:pt x="83" y="272"/>
                    <a:pt x="83" y="272"/>
                  </a:cubicBezTo>
                  <a:cubicBezTo>
                    <a:pt x="83" y="272"/>
                    <a:pt x="83" y="272"/>
                    <a:pt x="83" y="272"/>
                  </a:cubicBezTo>
                  <a:cubicBezTo>
                    <a:pt x="83" y="272"/>
                    <a:pt x="83" y="272"/>
                    <a:pt x="83" y="272"/>
                  </a:cubicBezTo>
                  <a:cubicBezTo>
                    <a:pt x="83" y="272"/>
                    <a:pt x="83" y="272"/>
                    <a:pt x="83"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5" y="271"/>
                    <a:pt x="85" y="271"/>
                    <a:pt x="85" y="271"/>
                  </a:cubicBezTo>
                  <a:cubicBezTo>
                    <a:pt x="85" y="271"/>
                    <a:pt x="85" y="271"/>
                    <a:pt x="85" y="271"/>
                  </a:cubicBezTo>
                  <a:cubicBezTo>
                    <a:pt x="85" y="271"/>
                    <a:pt x="85" y="271"/>
                    <a:pt x="85" y="271"/>
                  </a:cubicBezTo>
                  <a:cubicBezTo>
                    <a:pt x="85" y="271"/>
                    <a:pt x="85" y="271"/>
                    <a:pt x="85" y="271"/>
                  </a:cubicBezTo>
                  <a:cubicBezTo>
                    <a:pt x="85" y="271"/>
                    <a:pt x="85" y="271"/>
                    <a:pt x="85" y="271"/>
                  </a:cubicBezTo>
                  <a:cubicBezTo>
                    <a:pt x="86" y="271"/>
                    <a:pt x="86" y="271"/>
                    <a:pt x="86" y="271"/>
                  </a:cubicBezTo>
                  <a:cubicBezTo>
                    <a:pt x="86" y="271"/>
                    <a:pt x="86" y="271"/>
                    <a:pt x="86" y="271"/>
                  </a:cubicBezTo>
                  <a:cubicBezTo>
                    <a:pt x="86" y="271"/>
                    <a:pt x="86" y="271"/>
                    <a:pt x="86" y="271"/>
                  </a:cubicBezTo>
                  <a:cubicBezTo>
                    <a:pt x="86" y="271"/>
                    <a:pt x="86" y="271"/>
                    <a:pt x="86" y="271"/>
                  </a:cubicBezTo>
                  <a:cubicBezTo>
                    <a:pt x="87" y="271"/>
                    <a:pt x="87" y="271"/>
                    <a:pt x="87" y="271"/>
                  </a:cubicBezTo>
                  <a:cubicBezTo>
                    <a:pt x="179" y="271"/>
                    <a:pt x="179" y="271"/>
                    <a:pt x="179" y="271"/>
                  </a:cubicBezTo>
                  <a:cubicBezTo>
                    <a:pt x="173" y="277"/>
                    <a:pt x="167" y="283"/>
                    <a:pt x="162" y="290"/>
                  </a:cubicBezTo>
                  <a:close/>
                  <a:moveTo>
                    <a:pt x="77" y="280"/>
                  </a:moveTo>
                  <a:cubicBezTo>
                    <a:pt x="77" y="280"/>
                    <a:pt x="77" y="280"/>
                    <a:pt x="77" y="280"/>
                  </a:cubicBezTo>
                  <a:close/>
                  <a:moveTo>
                    <a:pt x="87" y="218"/>
                  </a:moveTo>
                  <a:cubicBezTo>
                    <a:pt x="258" y="218"/>
                    <a:pt x="258" y="218"/>
                    <a:pt x="258" y="218"/>
                  </a:cubicBezTo>
                  <a:cubicBezTo>
                    <a:pt x="263" y="218"/>
                    <a:pt x="267" y="222"/>
                    <a:pt x="267" y="228"/>
                  </a:cubicBezTo>
                  <a:cubicBezTo>
                    <a:pt x="267" y="228"/>
                    <a:pt x="267" y="228"/>
                    <a:pt x="267" y="228"/>
                  </a:cubicBezTo>
                  <a:cubicBezTo>
                    <a:pt x="267" y="229"/>
                    <a:pt x="267" y="231"/>
                    <a:pt x="266" y="232"/>
                  </a:cubicBezTo>
                  <a:cubicBezTo>
                    <a:pt x="257" y="233"/>
                    <a:pt x="249" y="235"/>
                    <a:pt x="241" y="237"/>
                  </a:cubicBezTo>
                  <a:cubicBezTo>
                    <a:pt x="87" y="237"/>
                    <a:pt x="87" y="237"/>
                    <a:pt x="87" y="237"/>
                  </a:cubicBezTo>
                  <a:cubicBezTo>
                    <a:pt x="82" y="237"/>
                    <a:pt x="77" y="233"/>
                    <a:pt x="77" y="228"/>
                  </a:cubicBezTo>
                  <a:cubicBezTo>
                    <a:pt x="77" y="228"/>
                    <a:pt x="77" y="228"/>
                    <a:pt x="77" y="228"/>
                  </a:cubicBezTo>
                  <a:cubicBezTo>
                    <a:pt x="77" y="222"/>
                    <a:pt x="82" y="218"/>
                    <a:pt x="87" y="218"/>
                  </a:cubicBezTo>
                  <a:close/>
                  <a:moveTo>
                    <a:pt x="87" y="165"/>
                  </a:moveTo>
                  <a:cubicBezTo>
                    <a:pt x="258" y="165"/>
                    <a:pt x="258" y="165"/>
                    <a:pt x="258" y="165"/>
                  </a:cubicBezTo>
                  <a:cubicBezTo>
                    <a:pt x="263" y="165"/>
                    <a:pt x="267" y="170"/>
                    <a:pt x="267" y="175"/>
                  </a:cubicBezTo>
                  <a:cubicBezTo>
                    <a:pt x="267" y="175"/>
                    <a:pt x="267" y="175"/>
                    <a:pt x="267" y="175"/>
                  </a:cubicBezTo>
                  <a:cubicBezTo>
                    <a:pt x="267" y="180"/>
                    <a:pt x="263" y="184"/>
                    <a:pt x="258" y="184"/>
                  </a:cubicBezTo>
                  <a:cubicBezTo>
                    <a:pt x="87" y="184"/>
                    <a:pt x="87" y="184"/>
                    <a:pt x="87" y="184"/>
                  </a:cubicBezTo>
                  <a:cubicBezTo>
                    <a:pt x="82" y="184"/>
                    <a:pt x="77" y="180"/>
                    <a:pt x="77" y="175"/>
                  </a:cubicBezTo>
                  <a:cubicBezTo>
                    <a:pt x="77" y="175"/>
                    <a:pt x="77" y="175"/>
                    <a:pt x="77" y="175"/>
                  </a:cubicBezTo>
                  <a:cubicBezTo>
                    <a:pt x="77" y="170"/>
                    <a:pt x="82" y="165"/>
                    <a:pt x="87" y="165"/>
                  </a:cubicBezTo>
                  <a:close/>
                  <a:moveTo>
                    <a:pt x="87" y="115"/>
                  </a:moveTo>
                  <a:cubicBezTo>
                    <a:pt x="258" y="115"/>
                    <a:pt x="258" y="115"/>
                    <a:pt x="258" y="115"/>
                  </a:cubicBezTo>
                  <a:cubicBezTo>
                    <a:pt x="263" y="115"/>
                    <a:pt x="267" y="120"/>
                    <a:pt x="267" y="125"/>
                  </a:cubicBezTo>
                  <a:cubicBezTo>
                    <a:pt x="267" y="125"/>
                    <a:pt x="267" y="125"/>
                    <a:pt x="267" y="125"/>
                  </a:cubicBezTo>
                  <a:cubicBezTo>
                    <a:pt x="267" y="130"/>
                    <a:pt x="263" y="134"/>
                    <a:pt x="258" y="134"/>
                  </a:cubicBezTo>
                  <a:cubicBezTo>
                    <a:pt x="87" y="134"/>
                    <a:pt x="87" y="134"/>
                    <a:pt x="87" y="134"/>
                  </a:cubicBezTo>
                  <a:cubicBezTo>
                    <a:pt x="82" y="134"/>
                    <a:pt x="77" y="130"/>
                    <a:pt x="77" y="125"/>
                  </a:cubicBezTo>
                  <a:cubicBezTo>
                    <a:pt x="77" y="125"/>
                    <a:pt x="77" y="125"/>
                    <a:pt x="77" y="125"/>
                  </a:cubicBezTo>
                  <a:cubicBezTo>
                    <a:pt x="77" y="120"/>
                    <a:pt x="82" y="115"/>
                    <a:pt x="87" y="115"/>
                  </a:cubicBezTo>
                  <a:close/>
                  <a:moveTo>
                    <a:pt x="130" y="59"/>
                  </a:moveTo>
                  <a:cubicBezTo>
                    <a:pt x="130" y="33"/>
                    <a:pt x="130" y="33"/>
                    <a:pt x="130" y="33"/>
                  </a:cubicBezTo>
                  <a:cubicBezTo>
                    <a:pt x="130" y="31"/>
                    <a:pt x="131" y="29"/>
                    <a:pt x="132" y="28"/>
                  </a:cubicBezTo>
                  <a:cubicBezTo>
                    <a:pt x="132" y="28"/>
                    <a:pt x="132" y="28"/>
                    <a:pt x="132" y="28"/>
                  </a:cubicBezTo>
                  <a:cubicBezTo>
                    <a:pt x="134" y="27"/>
                    <a:pt x="136" y="26"/>
                    <a:pt x="138" y="26"/>
                  </a:cubicBezTo>
                  <a:cubicBezTo>
                    <a:pt x="206" y="26"/>
                    <a:pt x="206" y="26"/>
                    <a:pt x="206" y="26"/>
                  </a:cubicBezTo>
                  <a:cubicBezTo>
                    <a:pt x="208" y="26"/>
                    <a:pt x="211" y="27"/>
                    <a:pt x="212" y="28"/>
                  </a:cubicBezTo>
                  <a:cubicBezTo>
                    <a:pt x="212" y="28"/>
                    <a:pt x="212" y="28"/>
                    <a:pt x="212" y="28"/>
                  </a:cubicBezTo>
                  <a:cubicBezTo>
                    <a:pt x="214" y="29"/>
                    <a:pt x="215" y="31"/>
                    <a:pt x="215" y="33"/>
                  </a:cubicBezTo>
                  <a:cubicBezTo>
                    <a:pt x="215" y="59"/>
                    <a:pt x="215" y="59"/>
                    <a:pt x="215" y="59"/>
                  </a:cubicBezTo>
                  <a:lnTo>
                    <a:pt x="130" y="59"/>
                  </a:lnTo>
                  <a:close/>
                </a:path>
              </a:pathLst>
            </a:custGeom>
            <a:solidFill>
              <a:schemeClr val="bg1">
                <a:lumMod val="95000"/>
              </a:schemeClr>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lumMod val="75000"/>
                    <a:lumOff val="25000"/>
                  </a:schemeClr>
                </a:solidFill>
              </a:endParaRPr>
            </a:p>
          </p:txBody>
        </p:sp>
        <p:sp>
          <p:nvSpPr>
            <p:cNvPr id="11" name="Rectangle 58"/>
            <p:cNvSpPr>
              <a:spLocks noChangeArrowheads="1"/>
            </p:cNvSpPr>
            <p:nvPr/>
          </p:nvSpPr>
          <p:spPr bwMode="auto">
            <a:xfrm rot="2700000">
              <a:off x="2655457" y="2650490"/>
              <a:ext cx="631043" cy="631043"/>
            </a:xfrm>
            <a:prstGeom prst="rect">
              <a:avLst/>
            </a:prstGeom>
            <a:solidFill>
              <a:schemeClr val="bg1"/>
            </a:solidFill>
            <a:ln w="25400" cap="flat" cmpd="sng" algn="ctr">
              <a:noFill/>
              <a:prstDash val="solid"/>
            </a:ln>
            <a:effectLst>
              <a:outerShdw blurRad="190500" dist="38100" dir="2700000" algn="tl" rotWithShape="0">
                <a:prstClr val="black">
                  <a:alpha val="20000"/>
                </a:prstClr>
              </a:outerShdw>
            </a:effectLst>
          </p:spPr>
          <p:txBody>
            <a:bodyPr rtlCol="0" anchor="ctr"/>
            <a:lstStyle/>
            <a:p>
              <a:pPr algn="ctr"/>
              <a:endParaRPr lang="en-US" sz="1600" kern="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2" name="Rectangle 58"/>
            <p:cNvSpPr>
              <a:spLocks noChangeArrowheads="1"/>
            </p:cNvSpPr>
            <p:nvPr/>
          </p:nvSpPr>
          <p:spPr bwMode="auto">
            <a:xfrm rot="2700000">
              <a:off x="8987566" y="2650490"/>
              <a:ext cx="631043" cy="631043"/>
            </a:xfrm>
            <a:prstGeom prst="rect">
              <a:avLst/>
            </a:prstGeom>
            <a:solidFill>
              <a:schemeClr val="bg1"/>
            </a:solidFill>
            <a:ln w="25400" cap="flat" cmpd="sng" algn="ctr">
              <a:noFill/>
              <a:prstDash val="solid"/>
            </a:ln>
            <a:effectLst>
              <a:outerShdw blurRad="190500" dist="38100" dir="2700000" algn="tl" rotWithShape="0">
                <a:prstClr val="black">
                  <a:alpha val="20000"/>
                </a:prstClr>
              </a:outerShdw>
            </a:effectLst>
          </p:spPr>
          <p:txBody>
            <a:bodyPr rtlCol="0" anchor="ctr"/>
            <a:lstStyle/>
            <a:p>
              <a:pPr algn="ctr"/>
              <a:endParaRPr lang="en-US" sz="1600" kern="0"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grpSp>
      <p:grpSp>
        <p:nvGrpSpPr>
          <p:cNvPr id="16" name="组合 15"/>
          <p:cNvGrpSpPr/>
          <p:nvPr/>
        </p:nvGrpSpPr>
        <p:grpSpPr>
          <a:xfrm>
            <a:off x="1968451" y="4742645"/>
            <a:ext cx="3586261" cy="1452706"/>
            <a:chOff x="1276684" y="4825775"/>
            <a:chExt cx="3586261" cy="1452706"/>
          </a:xfrm>
        </p:grpSpPr>
        <p:sp>
          <p:nvSpPr>
            <p:cNvPr id="13" name="TextBox 76"/>
            <p:cNvSpPr txBox="1"/>
            <p:nvPr/>
          </p:nvSpPr>
          <p:spPr>
            <a:xfrm>
              <a:off x="1300299" y="4825775"/>
              <a:ext cx="1733670" cy="400110"/>
            </a:xfrm>
            <a:prstGeom prst="rect">
              <a:avLst/>
            </a:prstGeom>
            <a:noFill/>
            <a:effectLst/>
          </p:spPr>
          <p:txBody>
            <a:bodyPr wrap="square" rtlCol="0">
              <a:spAutoFit/>
            </a:bodyPr>
            <a:lstStyle/>
            <a:p>
              <a:r>
                <a:rPr lang="en-US" altLang="zh-CN" sz="2000" b="1" dirty="0" smtClean="0">
                  <a:solidFill>
                    <a:schemeClr val="tx1">
                      <a:lumMod val="75000"/>
                      <a:lumOff val="25000"/>
                    </a:schemeClr>
                  </a:solidFill>
                  <a:latin typeface="字魂105号-简雅黑" panose="00000500000000000000" pitchFamily="2" charset="-122"/>
                  <a:ea typeface="字魂105号-简雅黑" panose="00000500000000000000" pitchFamily="2" charset="-122"/>
                </a:rPr>
                <a:t>A</a:t>
              </a:r>
              <a:r>
                <a:rPr lang="zh-CN" altLang="en-US" sz="2000" b="1" dirty="0" smtClean="0">
                  <a:solidFill>
                    <a:schemeClr val="tx1">
                      <a:lumMod val="75000"/>
                      <a:lumOff val="25000"/>
                    </a:schemeClr>
                  </a:solidFill>
                  <a:latin typeface="字魂105号-简雅黑" panose="00000500000000000000" pitchFamily="2" charset="-122"/>
                  <a:ea typeface="字魂105号-简雅黑" panose="00000500000000000000" pitchFamily="2" charset="-122"/>
                </a:rPr>
                <a:t>类 客户群体</a:t>
              </a:r>
              <a:endParaRPr lang="zh-CN" altLang="en-US" sz="2000" b="1"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14" name="文本框 13"/>
            <p:cNvSpPr txBox="1"/>
            <p:nvPr/>
          </p:nvSpPr>
          <p:spPr>
            <a:xfrm>
              <a:off x="1276684" y="5225885"/>
              <a:ext cx="3586261" cy="1052596"/>
            </a:xfrm>
            <a:prstGeom prst="rect">
              <a:avLst/>
            </a:prstGeom>
            <a:noFill/>
            <a:effectLst/>
          </p:spPr>
          <p:txBody>
            <a:bodyPr wrap="square" rtlCol="0">
              <a:spAutoFit/>
            </a:bodyPr>
            <a:lstStyle/>
            <a:p>
              <a:pPr>
                <a:lnSpc>
                  <a:spcPct val="130000"/>
                </a:lnSpc>
              </a:pP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请在此添加文字说明请</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在此添加文字说明</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，请在此添加文字说明请在此添加文字</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说明请在此添加文字说明请在此添加文字说明。请在此添加文字说明请在此添加文字说明，请在此添加文字</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说明</a:t>
              </a:r>
              <a:endParaRPr lang="en-US" altLang="zh-CN"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grpSp>
      <p:grpSp>
        <p:nvGrpSpPr>
          <p:cNvPr id="21" name="组合 20"/>
          <p:cNvGrpSpPr/>
          <p:nvPr/>
        </p:nvGrpSpPr>
        <p:grpSpPr>
          <a:xfrm>
            <a:off x="6702639" y="4742645"/>
            <a:ext cx="3586261" cy="1452706"/>
            <a:chOff x="1276684" y="4825775"/>
            <a:chExt cx="3586261" cy="1452706"/>
          </a:xfrm>
        </p:grpSpPr>
        <p:sp>
          <p:nvSpPr>
            <p:cNvPr id="22" name="TextBox 76"/>
            <p:cNvSpPr txBox="1"/>
            <p:nvPr/>
          </p:nvSpPr>
          <p:spPr>
            <a:xfrm>
              <a:off x="1300299" y="4825775"/>
              <a:ext cx="1733670" cy="400110"/>
            </a:xfrm>
            <a:prstGeom prst="rect">
              <a:avLst/>
            </a:prstGeom>
            <a:noFill/>
            <a:effectLst/>
          </p:spPr>
          <p:txBody>
            <a:bodyPr wrap="square" rtlCol="0">
              <a:spAutoFit/>
            </a:bodyPr>
            <a:lstStyle/>
            <a:p>
              <a:r>
                <a:rPr lang="en-US" altLang="zh-CN" sz="2000" b="1" dirty="0" smtClean="0">
                  <a:solidFill>
                    <a:schemeClr val="tx1">
                      <a:lumMod val="75000"/>
                      <a:lumOff val="25000"/>
                    </a:schemeClr>
                  </a:solidFill>
                  <a:latin typeface="字魂105号-简雅黑" panose="00000500000000000000" pitchFamily="2" charset="-122"/>
                  <a:ea typeface="字魂105号-简雅黑" panose="00000500000000000000" pitchFamily="2" charset="-122"/>
                </a:rPr>
                <a:t>B</a:t>
              </a:r>
              <a:r>
                <a:rPr lang="zh-CN" altLang="en-US" sz="2000" b="1" dirty="0" smtClean="0">
                  <a:solidFill>
                    <a:schemeClr val="tx1">
                      <a:lumMod val="75000"/>
                      <a:lumOff val="25000"/>
                    </a:schemeClr>
                  </a:solidFill>
                  <a:latin typeface="字魂105号-简雅黑" panose="00000500000000000000" pitchFamily="2" charset="-122"/>
                  <a:ea typeface="字魂105号-简雅黑" panose="00000500000000000000" pitchFamily="2" charset="-122"/>
                </a:rPr>
                <a:t>类 客户群体</a:t>
              </a:r>
              <a:endParaRPr lang="zh-CN" altLang="en-US" sz="2000" b="1" dirty="0">
                <a:solidFill>
                  <a:schemeClr val="tx1">
                    <a:lumMod val="75000"/>
                    <a:lumOff val="25000"/>
                  </a:schemeClr>
                </a:solidFill>
                <a:latin typeface="字魂105号-简雅黑" panose="00000500000000000000" pitchFamily="2" charset="-122"/>
                <a:ea typeface="字魂105号-简雅黑" panose="00000500000000000000" pitchFamily="2" charset="-122"/>
              </a:endParaRPr>
            </a:p>
          </p:txBody>
        </p:sp>
        <p:sp>
          <p:nvSpPr>
            <p:cNvPr id="30" name="文本框 29"/>
            <p:cNvSpPr txBox="1"/>
            <p:nvPr/>
          </p:nvSpPr>
          <p:spPr>
            <a:xfrm>
              <a:off x="1276684" y="5225885"/>
              <a:ext cx="3586261" cy="1052596"/>
            </a:xfrm>
            <a:prstGeom prst="rect">
              <a:avLst/>
            </a:prstGeom>
            <a:noFill/>
            <a:effectLst/>
          </p:spPr>
          <p:txBody>
            <a:bodyPr wrap="square" rtlCol="0">
              <a:spAutoFit/>
            </a:bodyPr>
            <a:lstStyle/>
            <a:p>
              <a:pPr>
                <a:lnSpc>
                  <a:spcPct val="130000"/>
                </a:lnSpc>
              </a:pP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请在此添加文字说明请</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在此添加文字说明</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，请在此添加文字说明请在此添加文字</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说明请在此添加文字说明请在此添加文字说明。请在此添加文字说明请在此添加文字说明，请在此添加文字</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说明</a:t>
              </a:r>
              <a:endParaRPr lang="en-US" altLang="zh-CN"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grpSp>
      <p:grpSp>
        <p:nvGrpSpPr>
          <p:cNvPr id="23" name="组合 22"/>
          <p:cNvGrpSpPr/>
          <p:nvPr/>
        </p:nvGrpSpPr>
        <p:grpSpPr>
          <a:xfrm>
            <a:off x="1078019" y="375387"/>
            <a:ext cx="2590060" cy="611761"/>
            <a:chOff x="1131807" y="294705"/>
            <a:chExt cx="2590060" cy="611761"/>
          </a:xfrm>
        </p:grpSpPr>
        <p:sp>
          <p:nvSpPr>
            <p:cNvPr id="25" name="矩形 24"/>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工作概述</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26" name="文本框 25"/>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3702893378"/>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1000"/>
                                        <p:tgtEl>
                                          <p:spTgt spid="16"/>
                                        </p:tgtEl>
                                      </p:cBhvr>
                                    </p:animEffect>
                                    <p:anim calcmode="lin" valueType="num">
                                      <p:cBhvr>
                                        <p:cTn id="14" dur="1000" fill="hold"/>
                                        <p:tgtEl>
                                          <p:spTgt spid="16"/>
                                        </p:tgtEl>
                                        <p:attrNameLst>
                                          <p:attrName>ppt_x</p:attrName>
                                        </p:attrNameLst>
                                      </p:cBhvr>
                                      <p:tavLst>
                                        <p:tav tm="0">
                                          <p:val>
                                            <p:strVal val="#ppt_x"/>
                                          </p:val>
                                        </p:tav>
                                        <p:tav tm="100000">
                                          <p:val>
                                            <p:strVal val="#ppt_x"/>
                                          </p:val>
                                        </p:tav>
                                      </p:tavLst>
                                    </p:anim>
                                    <p:anim calcmode="lin" valueType="num">
                                      <p:cBhvr>
                                        <p:cTn id="15" dur="1000" fill="hold"/>
                                        <p:tgtEl>
                                          <p:spTgt spid="1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1000"/>
                                        <p:tgtEl>
                                          <p:spTgt spid="21"/>
                                        </p:tgtEl>
                                      </p:cBhvr>
                                    </p:animEffect>
                                    <p:anim calcmode="lin" valueType="num">
                                      <p:cBhvr>
                                        <p:cTn id="20" dur="1000" fill="hold"/>
                                        <p:tgtEl>
                                          <p:spTgt spid="21"/>
                                        </p:tgtEl>
                                        <p:attrNameLst>
                                          <p:attrName>ppt_x</p:attrName>
                                        </p:attrNameLst>
                                      </p:cBhvr>
                                      <p:tavLst>
                                        <p:tav tm="0">
                                          <p:val>
                                            <p:strVal val="#ppt_x"/>
                                          </p:val>
                                        </p:tav>
                                        <p:tav tm="100000">
                                          <p:val>
                                            <p:strVal val="#ppt_x"/>
                                          </p:val>
                                        </p:tav>
                                      </p:tavLst>
                                    </p:anim>
                                    <p:anim calcmode="lin" valueType="num">
                                      <p:cBhvr>
                                        <p:cTn id="21"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50">
            <a:extLst>
              <a:ext uri="{FF2B5EF4-FFF2-40B4-BE49-F238E27FC236}">
                <a16:creationId xmlns:a16="http://schemas.microsoft.com/office/drawing/2014/main" xmlns="" id="{45E71E58-D7DD-43BC-BA7F-129AE9E96056}"/>
              </a:ext>
            </a:extLst>
          </p:cNvPr>
          <p:cNvSpPr txBox="1"/>
          <p:nvPr/>
        </p:nvSpPr>
        <p:spPr>
          <a:xfrm>
            <a:off x="984127" y="1683467"/>
            <a:ext cx="2837232" cy="400110"/>
          </a:xfrm>
          <a:prstGeom prst="rect">
            <a:avLst/>
          </a:prstGeom>
          <a:noFill/>
        </p:spPr>
        <p:txBody>
          <a:bodyPr wrap="square" rtlCol="0">
            <a:spAutoFit/>
          </a:bodyPr>
          <a:lstStyle/>
          <a:p>
            <a:r>
              <a:rPr lang="zh-CN" altLang="en-US" sz="20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重点项目介绍</a:t>
            </a:r>
            <a:endParaRPr lang="zh-CN" altLang="zh-CN" sz="20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41" name="TextBox 55">
            <a:extLst>
              <a:ext uri="{FF2B5EF4-FFF2-40B4-BE49-F238E27FC236}">
                <a16:creationId xmlns:a16="http://schemas.microsoft.com/office/drawing/2014/main" xmlns="" id="{BA98FDFE-D6EA-470F-BAFE-B924F599C31D}"/>
              </a:ext>
            </a:extLst>
          </p:cNvPr>
          <p:cNvSpPr txBox="1"/>
          <p:nvPr/>
        </p:nvSpPr>
        <p:spPr>
          <a:xfrm>
            <a:off x="982955" y="2100303"/>
            <a:ext cx="3947211" cy="923330"/>
          </a:xfrm>
          <a:prstGeom prst="rect">
            <a:avLst/>
          </a:prstGeom>
          <a:noFill/>
        </p:spPr>
        <p:txBody>
          <a:bodyPr wrap="square" rtlCol="0">
            <a:spAutoFit/>
          </a:bodyPr>
          <a:lstStyle>
            <a:defPPr>
              <a:defRPr lang="en-US"/>
            </a:defPPr>
            <a:lvl1pPr>
              <a:lnSpc>
                <a:spcPts val="3000"/>
              </a:lnSpc>
              <a:defRPr sz="1600">
                <a:solidFill>
                  <a:schemeClr val="tx1">
                    <a:lumMod val="85000"/>
                    <a:lumOff val="15000"/>
                  </a:schemeClr>
                </a:solidFill>
                <a:cs typeface="+mn-ea"/>
              </a:defRPr>
            </a:lvl1pPr>
          </a:lstStyle>
          <a:p>
            <a:pPr>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点击输入简要文字解说，解说文字尽量概括精炼，不用多余的文字修饰简洁精准。点击输入简要文字解说，解说文字尽量概括精炼，不用多余的文字修饰，</a:t>
            </a:r>
          </a:p>
        </p:txBody>
      </p:sp>
      <p:cxnSp>
        <p:nvCxnSpPr>
          <p:cNvPr id="3" name="直接连接符 2">
            <a:extLst>
              <a:ext uri="{FF2B5EF4-FFF2-40B4-BE49-F238E27FC236}">
                <a16:creationId xmlns:a16="http://schemas.microsoft.com/office/drawing/2014/main" xmlns="" id="{293E2BC0-AB6B-4D6A-AF89-E2A90230C5AA}"/>
              </a:ext>
            </a:extLst>
          </p:cNvPr>
          <p:cNvCxnSpPr>
            <a:cxnSpLocks/>
          </p:cNvCxnSpPr>
          <p:nvPr/>
        </p:nvCxnSpPr>
        <p:spPr>
          <a:xfrm>
            <a:off x="490026" y="4473527"/>
            <a:ext cx="1121195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2" name="矩形 41">
            <a:extLst>
              <a:ext uri="{FF2B5EF4-FFF2-40B4-BE49-F238E27FC236}">
                <a16:creationId xmlns:a16="http://schemas.microsoft.com/office/drawing/2014/main" xmlns="" id="{C916AC16-67FF-42D9-979D-AB4558FAA086}"/>
              </a:ext>
            </a:extLst>
          </p:cNvPr>
          <p:cNvSpPr/>
          <p:nvPr/>
        </p:nvSpPr>
        <p:spPr>
          <a:xfrm>
            <a:off x="994988" y="4826205"/>
            <a:ext cx="2208643" cy="1441403"/>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dirty="0">
              <a:latin typeface="字魂105号-简雅黑" panose="00000500000000000000" pitchFamily="2" charset="-122"/>
              <a:ea typeface="字魂105号-简雅黑" panose="00000500000000000000" pitchFamily="2" charset="-122"/>
            </a:endParaRPr>
          </a:p>
        </p:txBody>
      </p:sp>
      <p:sp>
        <p:nvSpPr>
          <p:cNvPr id="43" name="矩形 42">
            <a:extLst>
              <a:ext uri="{FF2B5EF4-FFF2-40B4-BE49-F238E27FC236}">
                <a16:creationId xmlns:a16="http://schemas.microsoft.com/office/drawing/2014/main" xmlns="" id="{4E2BF583-8FF2-4574-B4C2-A48864016D79}"/>
              </a:ext>
            </a:extLst>
          </p:cNvPr>
          <p:cNvSpPr/>
          <p:nvPr/>
        </p:nvSpPr>
        <p:spPr>
          <a:xfrm>
            <a:off x="3753529" y="4826205"/>
            <a:ext cx="2208643" cy="1441403"/>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dirty="0">
              <a:latin typeface="字魂105号-简雅黑" panose="00000500000000000000" pitchFamily="2" charset="-122"/>
              <a:ea typeface="字魂105号-简雅黑" panose="00000500000000000000" pitchFamily="2" charset="-122"/>
            </a:endParaRPr>
          </a:p>
        </p:txBody>
      </p:sp>
      <p:sp>
        <p:nvSpPr>
          <p:cNvPr id="44" name="矩形 43">
            <a:extLst>
              <a:ext uri="{FF2B5EF4-FFF2-40B4-BE49-F238E27FC236}">
                <a16:creationId xmlns:a16="http://schemas.microsoft.com/office/drawing/2014/main" xmlns="" id="{4EA2DCA0-BE3A-4FA3-8CC3-45BEB4B6C2C7}"/>
              </a:ext>
            </a:extLst>
          </p:cNvPr>
          <p:cNvSpPr/>
          <p:nvPr/>
        </p:nvSpPr>
        <p:spPr>
          <a:xfrm>
            <a:off x="6512069" y="4826205"/>
            <a:ext cx="2208643" cy="1441403"/>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dirty="0">
              <a:latin typeface="字魂105号-简雅黑" panose="00000500000000000000" pitchFamily="2" charset="-122"/>
              <a:ea typeface="字魂105号-简雅黑" panose="00000500000000000000" pitchFamily="2" charset="-122"/>
            </a:endParaRPr>
          </a:p>
        </p:txBody>
      </p:sp>
      <p:sp>
        <p:nvSpPr>
          <p:cNvPr id="45" name="矩形 44">
            <a:extLst>
              <a:ext uri="{FF2B5EF4-FFF2-40B4-BE49-F238E27FC236}">
                <a16:creationId xmlns:a16="http://schemas.microsoft.com/office/drawing/2014/main" xmlns="" id="{32634D8B-19EC-4E15-89CB-C6C3871FED12}"/>
              </a:ext>
            </a:extLst>
          </p:cNvPr>
          <p:cNvSpPr/>
          <p:nvPr/>
        </p:nvSpPr>
        <p:spPr>
          <a:xfrm>
            <a:off x="9270611" y="4826205"/>
            <a:ext cx="2208643" cy="1441403"/>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dirty="0">
              <a:latin typeface="字魂105号-简雅黑" panose="00000500000000000000" pitchFamily="2" charset="-122"/>
              <a:ea typeface="字魂105号-简雅黑" panose="00000500000000000000" pitchFamily="2" charset="-122"/>
            </a:endParaRPr>
          </a:p>
        </p:txBody>
      </p:sp>
      <p:pic>
        <p:nvPicPr>
          <p:cNvPr id="48" name="图片 47">
            <a:extLst>
              <a:ext uri="{FF2B5EF4-FFF2-40B4-BE49-F238E27FC236}">
                <a16:creationId xmlns:a16="http://schemas.microsoft.com/office/drawing/2014/main" xmlns="" id="{8E97C0C2-CED3-4A3B-8BB1-C90F080F47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54168" y="1524002"/>
            <a:ext cx="3847053" cy="2564703"/>
          </a:xfrm>
          <a:prstGeom prst="rect">
            <a:avLst/>
          </a:prstGeom>
          <a:ln>
            <a:solidFill>
              <a:schemeClr val="bg1">
                <a:lumMod val="75000"/>
              </a:schemeClr>
            </a:solidFill>
          </a:ln>
          <a:effectLst>
            <a:outerShdw blurRad="190500" dist="63500" dir="2700000" algn="tl" rotWithShape="0">
              <a:prstClr val="black">
                <a:alpha val="30000"/>
              </a:prstClr>
            </a:outerShdw>
          </a:effectLst>
        </p:spPr>
      </p:pic>
      <p:grpSp>
        <p:nvGrpSpPr>
          <p:cNvPr id="51" name="组合 50">
            <a:extLst>
              <a:ext uri="{FF2B5EF4-FFF2-40B4-BE49-F238E27FC236}">
                <a16:creationId xmlns:a16="http://schemas.microsoft.com/office/drawing/2014/main" xmlns="" id="{1D513313-55F7-4550-8EF3-F5E46F12957D}"/>
              </a:ext>
            </a:extLst>
          </p:cNvPr>
          <p:cNvGrpSpPr/>
          <p:nvPr/>
        </p:nvGrpSpPr>
        <p:grpSpPr>
          <a:xfrm>
            <a:off x="760376" y="5262650"/>
            <a:ext cx="497357" cy="497358"/>
            <a:chOff x="1700334" y="4487003"/>
            <a:chExt cx="497357" cy="497357"/>
          </a:xfrm>
        </p:grpSpPr>
        <p:sp>
          <p:nvSpPr>
            <p:cNvPr id="49" name="椭圆 48">
              <a:extLst>
                <a:ext uri="{FF2B5EF4-FFF2-40B4-BE49-F238E27FC236}">
                  <a16:creationId xmlns:a16="http://schemas.microsoft.com/office/drawing/2014/main" xmlns="" id="{FE47BA57-F6D9-4C90-B8D9-EE000DDCF740}"/>
                </a:ext>
              </a:extLst>
            </p:cNvPr>
            <p:cNvSpPr/>
            <p:nvPr/>
          </p:nvSpPr>
          <p:spPr>
            <a:xfrm>
              <a:off x="1700334" y="4487003"/>
              <a:ext cx="497357" cy="497357"/>
            </a:xfrm>
            <a:prstGeom prst="ellipse">
              <a:avLst/>
            </a:prstGeom>
            <a:gradFill>
              <a:gsLst>
                <a:gs pos="0">
                  <a:srgbClr val="32A8E4"/>
                </a:gs>
                <a:gs pos="87000">
                  <a:srgbClr val="1959C9"/>
                </a:gs>
              </a:gsLst>
              <a:lin ang="2700000" scaled="0"/>
            </a:gradFill>
            <a:ln>
              <a:solidFill>
                <a:schemeClr val="bg1"/>
              </a:soli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7" dirty="0">
                <a:latin typeface="字魂105号-简雅黑" panose="00000500000000000000" pitchFamily="2" charset="-122"/>
                <a:ea typeface="字魂105号-简雅黑" panose="00000500000000000000" pitchFamily="2" charset="-122"/>
              </a:endParaRPr>
            </a:p>
          </p:txBody>
        </p:sp>
        <p:sp>
          <p:nvSpPr>
            <p:cNvPr id="50" name="文本框 49">
              <a:extLst>
                <a:ext uri="{FF2B5EF4-FFF2-40B4-BE49-F238E27FC236}">
                  <a16:creationId xmlns:a16="http://schemas.microsoft.com/office/drawing/2014/main" xmlns="" id="{6BB80207-633C-4B0C-86F6-42B36576F1C5}"/>
                </a:ext>
              </a:extLst>
            </p:cNvPr>
            <p:cNvSpPr txBox="1"/>
            <p:nvPr/>
          </p:nvSpPr>
          <p:spPr>
            <a:xfrm>
              <a:off x="1718702" y="4545218"/>
              <a:ext cx="471369" cy="318100"/>
            </a:xfrm>
            <a:prstGeom prst="rect">
              <a:avLst/>
            </a:prstGeom>
            <a:noFill/>
          </p:spPr>
          <p:txBody>
            <a:bodyPr wrap="square" rtlCol="0">
              <a:spAutoFit/>
            </a:bodyPr>
            <a:lstStyle/>
            <a:p>
              <a:pPr algn="ctr"/>
              <a:r>
                <a:rPr lang="en-US" altLang="zh-CN" sz="1467" dirty="0">
                  <a:solidFill>
                    <a:schemeClr val="bg1"/>
                  </a:solidFill>
                  <a:latin typeface="字魂105号-简雅黑" panose="00000500000000000000" pitchFamily="2" charset="-122"/>
                  <a:ea typeface="字魂105号-简雅黑" panose="00000500000000000000" pitchFamily="2" charset="-122"/>
                </a:rPr>
                <a:t>01</a:t>
              </a:r>
              <a:endParaRPr lang="zh-CN" altLang="en-US" sz="1467" dirty="0">
                <a:solidFill>
                  <a:schemeClr val="bg1"/>
                </a:solidFill>
                <a:latin typeface="字魂105号-简雅黑" panose="00000500000000000000" pitchFamily="2" charset="-122"/>
                <a:ea typeface="字魂105号-简雅黑" panose="00000500000000000000" pitchFamily="2" charset="-122"/>
              </a:endParaRPr>
            </a:p>
          </p:txBody>
        </p:sp>
      </p:grpSp>
      <p:sp>
        <p:nvSpPr>
          <p:cNvPr id="54" name="TextBox 47">
            <a:extLst>
              <a:ext uri="{FF2B5EF4-FFF2-40B4-BE49-F238E27FC236}">
                <a16:creationId xmlns:a16="http://schemas.microsoft.com/office/drawing/2014/main" xmlns="" id="{766871B4-F1CC-4A70-8960-6A71DA71A728}"/>
              </a:ext>
            </a:extLst>
          </p:cNvPr>
          <p:cNvSpPr txBox="1"/>
          <p:nvPr/>
        </p:nvSpPr>
        <p:spPr>
          <a:xfrm>
            <a:off x="1342972" y="5395209"/>
            <a:ext cx="2133944" cy="605294"/>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a:t>
            </a:r>
          </a:p>
          <a:p>
            <a:pP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a:t>
            </a:r>
          </a:p>
        </p:txBody>
      </p:sp>
      <p:sp>
        <p:nvSpPr>
          <p:cNvPr id="55" name="TextBox 49">
            <a:extLst>
              <a:ext uri="{FF2B5EF4-FFF2-40B4-BE49-F238E27FC236}">
                <a16:creationId xmlns:a16="http://schemas.microsoft.com/office/drawing/2014/main" xmlns="" id="{F52F56D0-C792-422A-93FF-9665B933C07A}"/>
              </a:ext>
            </a:extLst>
          </p:cNvPr>
          <p:cNvSpPr txBox="1"/>
          <p:nvPr/>
        </p:nvSpPr>
        <p:spPr>
          <a:xfrm>
            <a:off x="1343096" y="5094616"/>
            <a:ext cx="2477305"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项目详情</a:t>
            </a:r>
            <a:endParaRPr lang="zh-CN" altLang="zh-CN"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56" name="组合 55">
            <a:extLst>
              <a:ext uri="{FF2B5EF4-FFF2-40B4-BE49-F238E27FC236}">
                <a16:creationId xmlns:a16="http://schemas.microsoft.com/office/drawing/2014/main" xmlns="" id="{C571C1A4-8414-4514-812E-C13D4FD33D1D}"/>
              </a:ext>
            </a:extLst>
          </p:cNvPr>
          <p:cNvGrpSpPr/>
          <p:nvPr/>
        </p:nvGrpSpPr>
        <p:grpSpPr>
          <a:xfrm>
            <a:off x="3514968" y="5262650"/>
            <a:ext cx="497357" cy="497358"/>
            <a:chOff x="1700334" y="4487003"/>
            <a:chExt cx="497357" cy="497357"/>
          </a:xfrm>
        </p:grpSpPr>
        <p:sp>
          <p:nvSpPr>
            <p:cNvPr id="57" name="椭圆 56">
              <a:extLst>
                <a:ext uri="{FF2B5EF4-FFF2-40B4-BE49-F238E27FC236}">
                  <a16:creationId xmlns:a16="http://schemas.microsoft.com/office/drawing/2014/main" xmlns="" id="{9969014C-7456-4957-9FAF-67B287FBDC2A}"/>
                </a:ext>
              </a:extLst>
            </p:cNvPr>
            <p:cNvSpPr/>
            <p:nvPr/>
          </p:nvSpPr>
          <p:spPr>
            <a:xfrm>
              <a:off x="1700334" y="4487003"/>
              <a:ext cx="497357" cy="497357"/>
            </a:xfrm>
            <a:prstGeom prst="ellipse">
              <a:avLst/>
            </a:prstGeom>
            <a:solidFill>
              <a:srgbClr val="3F3F3F"/>
            </a:solidFill>
            <a:ln>
              <a:solidFill>
                <a:schemeClr val="bg1"/>
              </a:soli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7" dirty="0">
                <a:latin typeface="字魂105号-简雅黑" panose="00000500000000000000" pitchFamily="2" charset="-122"/>
                <a:ea typeface="字魂105号-简雅黑" panose="00000500000000000000" pitchFamily="2" charset="-122"/>
              </a:endParaRPr>
            </a:p>
          </p:txBody>
        </p:sp>
        <p:sp>
          <p:nvSpPr>
            <p:cNvPr id="58" name="文本框 57">
              <a:extLst>
                <a:ext uri="{FF2B5EF4-FFF2-40B4-BE49-F238E27FC236}">
                  <a16:creationId xmlns:a16="http://schemas.microsoft.com/office/drawing/2014/main" xmlns="" id="{318D8A1E-9B0C-47CA-9334-497354208504}"/>
                </a:ext>
              </a:extLst>
            </p:cNvPr>
            <p:cNvSpPr txBox="1"/>
            <p:nvPr/>
          </p:nvSpPr>
          <p:spPr>
            <a:xfrm>
              <a:off x="1718702" y="4545218"/>
              <a:ext cx="471369" cy="318100"/>
            </a:xfrm>
            <a:prstGeom prst="rect">
              <a:avLst/>
            </a:prstGeom>
            <a:noFill/>
          </p:spPr>
          <p:txBody>
            <a:bodyPr wrap="square" rtlCol="0">
              <a:spAutoFit/>
            </a:bodyPr>
            <a:lstStyle/>
            <a:p>
              <a:pPr algn="ctr"/>
              <a:r>
                <a:rPr lang="en-US" altLang="zh-CN" sz="1467" dirty="0">
                  <a:solidFill>
                    <a:schemeClr val="bg1"/>
                  </a:solidFill>
                  <a:latin typeface="字魂105号-简雅黑" panose="00000500000000000000" pitchFamily="2" charset="-122"/>
                  <a:ea typeface="字魂105号-简雅黑" panose="00000500000000000000" pitchFamily="2" charset="-122"/>
                </a:rPr>
                <a:t>02</a:t>
              </a:r>
              <a:endParaRPr lang="zh-CN" altLang="en-US" sz="1467" dirty="0">
                <a:solidFill>
                  <a:schemeClr val="bg1"/>
                </a:solidFill>
                <a:latin typeface="字魂105号-简雅黑" panose="00000500000000000000" pitchFamily="2" charset="-122"/>
                <a:ea typeface="字魂105号-简雅黑" panose="00000500000000000000" pitchFamily="2" charset="-122"/>
              </a:endParaRPr>
            </a:p>
          </p:txBody>
        </p:sp>
      </p:grpSp>
      <p:sp>
        <p:nvSpPr>
          <p:cNvPr id="59" name="TextBox 47">
            <a:extLst>
              <a:ext uri="{FF2B5EF4-FFF2-40B4-BE49-F238E27FC236}">
                <a16:creationId xmlns:a16="http://schemas.microsoft.com/office/drawing/2014/main" xmlns="" id="{7A5624AC-7764-456B-A04C-8370CB947B2D}"/>
              </a:ext>
            </a:extLst>
          </p:cNvPr>
          <p:cNvSpPr txBox="1"/>
          <p:nvPr/>
        </p:nvSpPr>
        <p:spPr>
          <a:xfrm>
            <a:off x="4109555" y="5344115"/>
            <a:ext cx="2133944" cy="605294"/>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a:t>
            </a:r>
          </a:p>
          <a:p>
            <a:pP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a:t>
            </a:r>
          </a:p>
        </p:txBody>
      </p:sp>
      <p:sp>
        <p:nvSpPr>
          <p:cNvPr id="60" name="TextBox 49">
            <a:extLst>
              <a:ext uri="{FF2B5EF4-FFF2-40B4-BE49-F238E27FC236}">
                <a16:creationId xmlns:a16="http://schemas.microsoft.com/office/drawing/2014/main" xmlns="" id="{609FAE63-F028-4CD0-ADFB-B5ED121A4ADC}"/>
              </a:ext>
            </a:extLst>
          </p:cNvPr>
          <p:cNvSpPr txBox="1"/>
          <p:nvPr/>
        </p:nvSpPr>
        <p:spPr>
          <a:xfrm>
            <a:off x="4109677" y="5043522"/>
            <a:ext cx="2477305"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项目详情</a:t>
            </a:r>
            <a:endParaRPr lang="zh-CN" altLang="zh-CN"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61" name="组合 60">
            <a:extLst>
              <a:ext uri="{FF2B5EF4-FFF2-40B4-BE49-F238E27FC236}">
                <a16:creationId xmlns:a16="http://schemas.microsoft.com/office/drawing/2014/main" xmlns="" id="{B0E74B34-B1D8-437A-9097-D52880F0C1C2}"/>
              </a:ext>
            </a:extLst>
          </p:cNvPr>
          <p:cNvGrpSpPr/>
          <p:nvPr/>
        </p:nvGrpSpPr>
        <p:grpSpPr>
          <a:xfrm>
            <a:off x="6269559" y="5262650"/>
            <a:ext cx="497357" cy="497358"/>
            <a:chOff x="1700334" y="4487003"/>
            <a:chExt cx="497357" cy="497357"/>
          </a:xfrm>
        </p:grpSpPr>
        <p:sp>
          <p:nvSpPr>
            <p:cNvPr id="62" name="椭圆 61">
              <a:extLst>
                <a:ext uri="{FF2B5EF4-FFF2-40B4-BE49-F238E27FC236}">
                  <a16:creationId xmlns:a16="http://schemas.microsoft.com/office/drawing/2014/main" xmlns="" id="{B6A4565C-F783-4AD7-8B31-CC1F105CD7AE}"/>
                </a:ext>
              </a:extLst>
            </p:cNvPr>
            <p:cNvSpPr/>
            <p:nvPr/>
          </p:nvSpPr>
          <p:spPr>
            <a:xfrm>
              <a:off x="1700334" y="4487003"/>
              <a:ext cx="497357" cy="497357"/>
            </a:xfrm>
            <a:prstGeom prst="ellipse">
              <a:avLst/>
            </a:prstGeom>
            <a:gradFill>
              <a:gsLst>
                <a:gs pos="0">
                  <a:srgbClr val="32A8E4"/>
                </a:gs>
                <a:gs pos="87000">
                  <a:srgbClr val="1959C9"/>
                </a:gs>
              </a:gsLst>
              <a:lin ang="2700000" scaled="0"/>
            </a:gradFill>
            <a:ln>
              <a:solidFill>
                <a:schemeClr val="bg1"/>
              </a:soli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7" dirty="0">
                <a:latin typeface="字魂105号-简雅黑" panose="00000500000000000000" pitchFamily="2" charset="-122"/>
                <a:ea typeface="字魂105号-简雅黑" panose="00000500000000000000" pitchFamily="2" charset="-122"/>
              </a:endParaRPr>
            </a:p>
          </p:txBody>
        </p:sp>
        <p:sp>
          <p:nvSpPr>
            <p:cNvPr id="63" name="文本框 62">
              <a:extLst>
                <a:ext uri="{FF2B5EF4-FFF2-40B4-BE49-F238E27FC236}">
                  <a16:creationId xmlns:a16="http://schemas.microsoft.com/office/drawing/2014/main" xmlns="" id="{E75E4602-541C-43C4-9208-6D90DDD7F4BC}"/>
                </a:ext>
              </a:extLst>
            </p:cNvPr>
            <p:cNvSpPr txBox="1"/>
            <p:nvPr/>
          </p:nvSpPr>
          <p:spPr>
            <a:xfrm>
              <a:off x="1718702" y="4545218"/>
              <a:ext cx="471369" cy="318100"/>
            </a:xfrm>
            <a:prstGeom prst="rect">
              <a:avLst/>
            </a:prstGeom>
            <a:noFill/>
          </p:spPr>
          <p:txBody>
            <a:bodyPr wrap="square" rtlCol="0">
              <a:spAutoFit/>
            </a:bodyPr>
            <a:lstStyle/>
            <a:p>
              <a:pPr algn="ctr"/>
              <a:r>
                <a:rPr lang="en-US" altLang="zh-CN" sz="1467" dirty="0">
                  <a:solidFill>
                    <a:schemeClr val="bg1"/>
                  </a:solidFill>
                  <a:latin typeface="字魂105号-简雅黑" panose="00000500000000000000" pitchFamily="2" charset="-122"/>
                  <a:ea typeface="字魂105号-简雅黑" panose="00000500000000000000" pitchFamily="2" charset="-122"/>
                </a:rPr>
                <a:t>03</a:t>
              </a:r>
              <a:endParaRPr lang="zh-CN" altLang="en-US" sz="1467" dirty="0">
                <a:solidFill>
                  <a:schemeClr val="bg1"/>
                </a:solidFill>
                <a:latin typeface="字魂105号-简雅黑" panose="00000500000000000000" pitchFamily="2" charset="-122"/>
                <a:ea typeface="字魂105号-简雅黑" panose="00000500000000000000" pitchFamily="2" charset="-122"/>
              </a:endParaRPr>
            </a:p>
          </p:txBody>
        </p:sp>
      </p:grpSp>
      <p:sp>
        <p:nvSpPr>
          <p:cNvPr id="64" name="TextBox 47">
            <a:extLst>
              <a:ext uri="{FF2B5EF4-FFF2-40B4-BE49-F238E27FC236}">
                <a16:creationId xmlns:a16="http://schemas.microsoft.com/office/drawing/2014/main" xmlns="" id="{C06812AE-E548-4329-8B56-808BA8474CFE}"/>
              </a:ext>
            </a:extLst>
          </p:cNvPr>
          <p:cNvSpPr txBox="1"/>
          <p:nvPr/>
        </p:nvSpPr>
        <p:spPr>
          <a:xfrm>
            <a:off x="6876136" y="5344115"/>
            <a:ext cx="2133944" cy="605294"/>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a:t>
            </a:r>
          </a:p>
          <a:p>
            <a:pP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a:t>
            </a:r>
          </a:p>
        </p:txBody>
      </p:sp>
      <p:sp>
        <p:nvSpPr>
          <p:cNvPr id="65" name="TextBox 49">
            <a:extLst>
              <a:ext uri="{FF2B5EF4-FFF2-40B4-BE49-F238E27FC236}">
                <a16:creationId xmlns:a16="http://schemas.microsoft.com/office/drawing/2014/main" xmlns="" id="{212F9BFE-1155-4FF6-A84F-B1214722E476}"/>
              </a:ext>
            </a:extLst>
          </p:cNvPr>
          <p:cNvSpPr txBox="1"/>
          <p:nvPr/>
        </p:nvSpPr>
        <p:spPr>
          <a:xfrm>
            <a:off x="6876260" y="5043522"/>
            <a:ext cx="2477305"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项目详情</a:t>
            </a:r>
            <a:endParaRPr lang="zh-CN" altLang="zh-CN"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grpSp>
        <p:nvGrpSpPr>
          <p:cNvPr id="66" name="组合 65">
            <a:extLst>
              <a:ext uri="{FF2B5EF4-FFF2-40B4-BE49-F238E27FC236}">
                <a16:creationId xmlns:a16="http://schemas.microsoft.com/office/drawing/2014/main" xmlns="" id="{DBBCBD0E-68EB-4639-934F-529860DC9191}"/>
              </a:ext>
            </a:extLst>
          </p:cNvPr>
          <p:cNvGrpSpPr/>
          <p:nvPr/>
        </p:nvGrpSpPr>
        <p:grpSpPr>
          <a:xfrm>
            <a:off x="9024148" y="5262650"/>
            <a:ext cx="497357" cy="497358"/>
            <a:chOff x="1700334" y="4487003"/>
            <a:chExt cx="497357" cy="497357"/>
          </a:xfrm>
        </p:grpSpPr>
        <p:sp>
          <p:nvSpPr>
            <p:cNvPr id="67" name="椭圆 66">
              <a:extLst>
                <a:ext uri="{FF2B5EF4-FFF2-40B4-BE49-F238E27FC236}">
                  <a16:creationId xmlns:a16="http://schemas.microsoft.com/office/drawing/2014/main" xmlns="" id="{C98256BC-7999-406B-8245-41B827534D9A}"/>
                </a:ext>
              </a:extLst>
            </p:cNvPr>
            <p:cNvSpPr/>
            <p:nvPr/>
          </p:nvSpPr>
          <p:spPr>
            <a:xfrm>
              <a:off x="1700334" y="4487003"/>
              <a:ext cx="497357" cy="497357"/>
            </a:xfrm>
            <a:prstGeom prst="ellipse">
              <a:avLst/>
            </a:prstGeom>
            <a:solidFill>
              <a:srgbClr val="4B4B4B"/>
            </a:solidFill>
            <a:ln>
              <a:solidFill>
                <a:schemeClr val="bg1"/>
              </a:soli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7" dirty="0">
                <a:latin typeface="字魂105号-简雅黑" panose="00000500000000000000" pitchFamily="2" charset="-122"/>
                <a:ea typeface="字魂105号-简雅黑" panose="00000500000000000000" pitchFamily="2" charset="-122"/>
              </a:endParaRPr>
            </a:p>
          </p:txBody>
        </p:sp>
        <p:sp>
          <p:nvSpPr>
            <p:cNvPr id="68" name="文本框 67">
              <a:extLst>
                <a:ext uri="{FF2B5EF4-FFF2-40B4-BE49-F238E27FC236}">
                  <a16:creationId xmlns:a16="http://schemas.microsoft.com/office/drawing/2014/main" xmlns="" id="{0B14177B-EAA2-4DB1-8C37-92506EFD802D}"/>
                </a:ext>
              </a:extLst>
            </p:cNvPr>
            <p:cNvSpPr txBox="1"/>
            <p:nvPr/>
          </p:nvSpPr>
          <p:spPr>
            <a:xfrm>
              <a:off x="1718702" y="4545218"/>
              <a:ext cx="471369" cy="318100"/>
            </a:xfrm>
            <a:prstGeom prst="rect">
              <a:avLst/>
            </a:prstGeom>
            <a:noFill/>
          </p:spPr>
          <p:txBody>
            <a:bodyPr wrap="square" rtlCol="0">
              <a:spAutoFit/>
            </a:bodyPr>
            <a:lstStyle/>
            <a:p>
              <a:pPr algn="ctr"/>
              <a:r>
                <a:rPr lang="en-US" altLang="zh-CN" sz="1467" dirty="0">
                  <a:solidFill>
                    <a:schemeClr val="bg1"/>
                  </a:solidFill>
                  <a:latin typeface="字魂105号-简雅黑" panose="00000500000000000000" pitchFamily="2" charset="-122"/>
                  <a:ea typeface="字魂105号-简雅黑" panose="00000500000000000000" pitchFamily="2" charset="-122"/>
                </a:rPr>
                <a:t>04</a:t>
              </a:r>
              <a:endParaRPr lang="zh-CN" altLang="en-US" sz="1467" dirty="0">
                <a:solidFill>
                  <a:schemeClr val="bg1"/>
                </a:solidFill>
                <a:latin typeface="字魂105号-简雅黑" panose="00000500000000000000" pitchFamily="2" charset="-122"/>
                <a:ea typeface="字魂105号-简雅黑" panose="00000500000000000000" pitchFamily="2" charset="-122"/>
              </a:endParaRPr>
            </a:p>
          </p:txBody>
        </p:sp>
      </p:grpSp>
      <p:sp>
        <p:nvSpPr>
          <p:cNvPr id="69" name="TextBox 47">
            <a:extLst>
              <a:ext uri="{FF2B5EF4-FFF2-40B4-BE49-F238E27FC236}">
                <a16:creationId xmlns:a16="http://schemas.microsoft.com/office/drawing/2014/main" xmlns="" id="{182712E3-9A25-45E9-BD04-D4C4923122C1}"/>
              </a:ext>
            </a:extLst>
          </p:cNvPr>
          <p:cNvSpPr txBox="1"/>
          <p:nvPr/>
        </p:nvSpPr>
        <p:spPr>
          <a:xfrm>
            <a:off x="9606744" y="5353025"/>
            <a:ext cx="2133944" cy="605294"/>
          </a:xfrm>
          <a:prstGeom prst="rect">
            <a:avLst/>
          </a:prstGeom>
          <a:noFill/>
        </p:spPr>
        <p:txBody>
          <a:bodyPr wrap="square" rtlCol="0">
            <a:spAutoFit/>
          </a:bodyPr>
          <a:lstStyle>
            <a:defPPr>
              <a:defRPr lang="zh-CN"/>
            </a:defPPr>
            <a:lvl1pPr>
              <a:lnSpc>
                <a:spcPct val="150000"/>
              </a:lnSpc>
              <a:defRPr sz="1800">
                <a:solidFill>
                  <a:schemeClr val="tx1">
                    <a:lumMod val="50000"/>
                    <a:lumOff val="50000"/>
                  </a:schemeClr>
                </a:solidFill>
                <a:latin typeface="微软雅黑" panose="020B0503020204020204" pitchFamily="34" charset="-122"/>
                <a:ea typeface="微软雅黑" panose="020B0503020204020204" pitchFamily="34" charset="-122"/>
              </a:defRPr>
            </a:lvl1pPr>
          </a:lstStyle>
          <a:p>
            <a:pP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a:t>
            </a:r>
          </a:p>
          <a:p>
            <a:pPr>
              <a:lnSpc>
                <a:spcPts val="2000"/>
              </a:lnSpc>
            </a:pPr>
            <a:r>
              <a:rPr lang="zh-CN" altLang="en-US" sz="1200" dirty="0">
                <a:latin typeface="字魂105号-简雅黑" panose="00000500000000000000" pitchFamily="2" charset="-122"/>
                <a:ea typeface="字魂105号-简雅黑" panose="00000500000000000000" pitchFamily="2" charset="-122"/>
                <a:cs typeface="+mn-ea"/>
                <a:sym typeface="+mn-lt"/>
              </a:rPr>
              <a:t>点击此处添加内容</a:t>
            </a:r>
          </a:p>
        </p:txBody>
      </p:sp>
      <p:sp>
        <p:nvSpPr>
          <p:cNvPr id="70" name="TextBox 49">
            <a:extLst>
              <a:ext uri="{FF2B5EF4-FFF2-40B4-BE49-F238E27FC236}">
                <a16:creationId xmlns:a16="http://schemas.microsoft.com/office/drawing/2014/main" xmlns="" id="{C11D4A88-C2E6-4DD4-84BC-6AA7C731843F}"/>
              </a:ext>
            </a:extLst>
          </p:cNvPr>
          <p:cNvSpPr txBox="1"/>
          <p:nvPr/>
        </p:nvSpPr>
        <p:spPr>
          <a:xfrm>
            <a:off x="9606868" y="5052432"/>
            <a:ext cx="2477305"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rPr>
              <a:t>项目详情</a:t>
            </a:r>
            <a:endParaRPr lang="zh-CN" altLang="zh-CN" sz="1600" b="1"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mn-lt"/>
            </a:endParaRPr>
          </a:p>
        </p:txBody>
      </p:sp>
      <p:sp>
        <p:nvSpPr>
          <p:cNvPr id="36" name="TextBox 55">
            <a:extLst>
              <a:ext uri="{FF2B5EF4-FFF2-40B4-BE49-F238E27FC236}">
                <a16:creationId xmlns:a16="http://schemas.microsoft.com/office/drawing/2014/main" xmlns="" id="{BA98FDFE-D6EA-470F-BAFE-B924F599C31D}"/>
              </a:ext>
            </a:extLst>
          </p:cNvPr>
          <p:cNvSpPr txBox="1"/>
          <p:nvPr/>
        </p:nvSpPr>
        <p:spPr>
          <a:xfrm>
            <a:off x="982955" y="3110162"/>
            <a:ext cx="3947211" cy="923330"/>
          </a:xfrm>
          <a:prstGeom prst="rect">
            <a:avLst/>
          </a:prstGeom>
          <a:noFill/>
        </p:spPr>
        <p:txBody>
          <a:bodyPr wrap="square" rtlCol="0">
            <a:spAutoFit/>
          </a:bodyPr>
          <a:lstStyle>
            <a:defPPr>
              <a:defRPr lang="en-US"/>
            </a:defPPr>
            <a:lvl1pPr>
              <a:lnSpc>
                <a:spcPts val="3000"/>
              </a:lnSpc>
              <a:defRPr sz="1600">
                <a:solidFill>
                  <a:schemeClr val="tx1">
                    <a:lumMod val="85000"/>
                    <a:lumOff val="15000"/>
                  </a:schemeClr>
                </a:solidFill>
                <a:cs typeface="+mn-ea"/>
              </a:defRPr>
            </a:lvl1pPr>
          </a:lstStyle>
          <a:p>
            <a:pPr>
              <a:lnSpc>
                <a:spcPct val="15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sym typeface="+mn-lt"/>
              </a:rPr>
              <a:t>点击输入简要文字解说，解说文字尽量概括精炼，不用多余的文字修饰简洁精准。点击输入简要文字解说，解说文字尽量概括精炼，不用多余的文字修饰，</a:t>
            </a:r>
          </a:p>
        </p:txBody>
      </p:sp>
      <p:grpSp>
        <p:nvGrpSpPr>
          <p:cNvPr id="35" name="组合 34"/>
          <p:cNvGrpSpPr/>
          <p:nvPr/>
        </p:nvGrpSpPr>
        <p:grpSpPr>
          <a:xfrm>
            <a:off x="1078019" y="375387"/>
            <a:ext cx="2590060" cy="611761"/>
            <a:chOff x="1131807" y="294705"/>
            <a:chExt cx="2590060" cy="611761"/>
          </a:xfrm>
        </p:grpSpPr>
        <p:sp>
          <p:nvSpPr>
            <p:cNvPr id="37" name="矩形 36"/>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工作概述</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8" name="文本框 37"/>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2516326069"/>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checkerboard(across)">
                                      <p:cBhvr>
                                        <p:cTn id="7" dur="500"/>
                                        <p:tgtEl>
                                          <p:spTgt spid="48"/>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40"/>
                                        </p:tgtEl>
                                        <p:attrNameLst>
                                          <p:attrName>style.visibility</p:attrName>
                                        </p:attrNameLst>
                                      </p:cBhvr>
                                      <p:to>
                                        <p:strVal val="visible"/>
                                      </p:to>
                                    </p:set>
                                    <p:anim calcmode="lin" valueType="num">
                                      <p:cBhvr>
                                        <p:cTn id="11"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40"/>
                                        </p:tgtEl>
                                        <p:attrNameLst>
                                          <p:attrName>ppt_y</p:attrName>
                                        </p:attrNameLst>
                                      </p:cBhvr>
                                      <p:tavLst>
                                        <p:tav tm="0">
                                          <p:val>
                                            <p:strVal val="#ppt_y"/>
                                          </p:val>
                                        </p:tav>
                                        <p:tav tm="100000">
                                          <p:val>
                                            <p:strVal val="#ppt_y"/>
                                          </p:val>
                                        </p:tav>
                                      </p:tavLst>
                                    </p:anim>
                                    <p:anim calcmode="lin" valueType="num">
                                      <p:cBhvr>
                                        <p:cTn id="13"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40"/>
                                        </p:tgtEl>
                                      </p:cBhvr>
                                    </p:animEffect>
                                  </p:childTnLst>
                                </p:cTn>
                              </p:par>
                            </p:childTnLst>
                          </p:cTn>
                        </p:par>
                        <p:par>
                          <p:cTn id="16" fill="hold">
                            <p:stCondLst>
                              <p:cond delay="1250"/>
                            </p:stCondLst>
                            <p:childTnLst>
                              <p:par>
                                <p:cTn id="17" presetID="53" presetClass="entr" presetSubtype="16" fill="hold" grpId="0" nodeType="afterEffect">
                                  <p:stCondLst>
                                    <p:cond delay="0"/>
                                  </p:stCondLst>
                                  <p:iterate type="wd">
                                    <p:tmPct val="10000"/>
                                  </p:iterate>
                                  <p:childTnLst>
                                    <p:set>
                                      <p:cBhvr>
                                        <p:cTn id="18" dur="1" fill="hold">
                                          <p:stCondLst>
                                            <p:cond delay="0"/>
                                          </p:stCondLst>
                                        </p:cTn>
                                        <p:tgtEl>
                                          <p:spTgt spid="41"/>
                                        </p:tgtEl>
                                        <p:attrNameLst>
                                          <p:attrName>style.visibility</p:attrName>
                                        </p:attrNameLst>
                                      </p:cBhvr>
                                      <p:to>
                                        <p:strVal val="visible"/>
                                      </p:to>
                                    </p:set>
                                    <p:anim calcmode="lin" valueType="num">
                                      <p:cBhvr>
                                        <p:cTn id="19" dur="500" fill="hold"/>
                                        <p:tgtEl>
                                          <p:spTgt spid="41"/>
                                        </p:tgtEl>
                                        <p:attrNameLst>
                                          <p:attrName>ppt_w</p:attrName>
                                        </p:attrNameLst>
                                      </p:cBhvr>
                                      <p:tavLst>
                                        <p:tav tm="0">
                                          <p:val>
                                            <p:fltVal val="0"/>
                                          </p:val>
                                        </p:tav>
                                        <p:tav tm="100000">
                                          <p:val>
                                            <p:strVal val="#ppt_w"/>
                                          </p:val>
                                        </p:tav>
                                      </p:tavLst>
                                    </p:anim>
                                    <p:anim calcmode="lin" valueType="num">
                                      <p:cBhvr>
                                        <p:cTn id="20" dur="500" fill="hold"/>
                                        <p:tgtEl>
                                          <p:spTgt spid="41"/>
                                        </p:tgtEl>
                                        <p:attrNameLst>
                                          <p:attrName>ppt_h</p:attrName>
                                        </p:attrNameLst>
                                      </p:cBhvr>
                                      <p:tavLst>
                                        <p:tav tm="0">
                                          <p:val>
                                            <p:fltVal val="0"/>
                                          </p:val>
                                        </p:tav>
                                        <p:tav tm="100000">
                                          <p:val>
                                            <p:strVal val="#ppt_h"/>
                                          </p:val>
                                        </p:tav>
                                      </p:tavLst>
                                    </p:anim>
                                    <p:animEffect transition="in" filter="fade">
                                      <p:cBhvr>
                                        <p:cTn id="21" dur="500"/>
                                        <p:tgtEl>
                                          <p:spTgt spid="41"/>
                                        </p:tgtEl>
                                      </p:cBhvr>
                                    </p:animEffect>
                                  </p:childTnLst>
                                </p:cTn>
                              </p:par>
                            </p:childTnLst>
                          </p:cTn>
                        </p:par>
                        <p:par>
                          <p:cTn id="22" fill="hold">
                            <p:stCondLst>
                              <p:cond delay="3650"/>
                            </p:stCondLst>
                            <p:childTnLst>
                              <p:par>
                                <p:cTn id="23" presetID="16" presetClass="entr" presetSubtype="21"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arn(inVertical)">
                                      <p:cBhvr>
                                        <p:cTn id="25" dur="500"/>
                                        <p:tgtEl>
                                          <p:spTgt spid="3"/>
                                        </p:tgtEl>
                                      </p:cBhvr>
                                    </p:animEffect>
                                  </p:childTnLst>
                                </p:cTn>
                              </p:par>
                            </p:childTnLst>
                          </p:cTn>
                        </p:par>
                        <p:par>
                          <p:cTn id="26" fill="hold">
                            <p:stCondLst>
                              <p:cond delay="4150"/>
                            </p:stCondLst>
                            <p:childTnLst>
                              <p:par>
                                <p:cTn id="27" presetID="2" presetClass="entr" presetSubtype="2" fill="hold" nodeType="afterEffect">
                                  <p:stCondLst>
                                    <p:cond delay="0"/>
                                  </p:stCondLst>
                                  <p:childTnLst>
                                    <p:set>
                                      <p:cBhvr>
                                        <p:cTn id="28" dur="1" fill="hold">
                                          <p:stCondLst>
                                            <p:cond delay="0"/>
                                          </p:stCondLst>
                                        </p:cTn>
                                        <p:tgtEl>
                                          <p:spTgt spid="51"/>
                                        </p:tgtEl>
                                        <p:attrNameLst>
                                          <p:attrName>style.visibility</p:attrName>
                                        </p:attrNameLst>
                                      </p:cBhvr>
                                      <p:to>
                                        <p:strVal val="visible"/>
                                      </p:to>
                                    </p:set>
                                    <p:anim calcmode="lin" valueType="num">
                                      <p:cBhvr additive="base">
                                        <p:cTn id="29" dur="500" fill="hold"/>
                                        <p:tgtEl>
                                          <p:spTgt spid="51"/>
                                        </p:tgtEl>
                                        <p:attrNameLst>
                                          <p:attrName>ppt_x</p:attrName>
                                        </p:attrNameLst>
                                      </p:cBhvr>
                                      <p:tavLst>
                                        <p:tav tm="0">
                                          <p:val>
                                            <p:strVal val="1+#ppt_w/2"/>
                                          </p:val>
                                        </p:tav>
                                        <p:tav tm="100000">
                                          <p:val>
                                            <p:strVal val="#ppt_x"/>
                                          </p:val>
                                        </p:tav>
                                      </p:tavLst>
                                    </p:anim>
                                    <p:anim calcmode="lin" valueType="num">
                                      <p:cBhvr additive="base">
                                        <p:cTn id="30" dur="500" fill="hold"/>
                                        <p:tgtEl>
                                          <p:spTgt spid="51"/>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cBhvr additive="base">
                                        <p:cTn id="33" dur="500" fill="hold"/>
                                        <p:tgtEl>
                                          <p:spTgt spid="56"/>
                                        </p:tgtEl>
                                        <p:attrNameLst>
                                          <p:attrName>ppt_x</p:attrName>
                                        </p:attrNameLst>
                                      </p:cBhvr>
                                      <p:tavLst>
                                        <p:tav tm="0">
                                          <p:val>
                                            <p:strVal val="1+#ppt_w/2"/>
                                          </p:val>
                                        </p:tav>
                                        <p:tav tm="100000">
                                          <p:val>
                                            <p:strVal val="#ppt_x"/>
                                          </p:val>
                                        </p:tav>
                                      </p:tavLst>
                                    </p:anim>
                                    <p:anim calcmode="lin" valueType="num">
                                      <p:cBhvr additive="base">
                                        <p:cTn id="34" dur="500" fill="hold"/>
                                        <p:tgtEl>
                                          <p:spTgt spid="56"/>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61"/>
                                        </p:tgtEl>
                                        <p:attrNameLst>
                                          <p:attrName>style.visibility</p:attrName>
                                        </p:attrNameLst>
                                      </p:cBhvr>
                                      <p:to>
                                        <p:strVal val="visible"/>
                                      </p:to>
                                    </p:set>
                                    <p:anim calcmode="lin" valueType="num">
                                      <p:cBhvr additive="base">
                                        <p:cTn id="37" dur="500" fill="hold"/>
                                        <p:tgtEl>
                                          <p:spTgt spid="61"/>
                                        </p:tgtEl>
                                        <p:attrNameLst>
                                          <p:attrName>ppt_x</p:attrName>
                                        </p:attrNameLst>
                                      </p:cBhvr>
                                      <p:tavLst>
                                        <p:tav tm="0">
                                          <p:val>
                                            <p:strVal val="1+#ppt_w/2"/>
                                          </p:val>
                                        </p:tav>
                                        <p:tav tm="100000">
                                          <p:val>
                                            <p:strVal val="#ppt_x"/>
                                          </p:val>
                                        </p:tav>
                                      </p:tavLst>
                                    </p:anim>
                                    <p:anim calcmode="lin" valueType="num">
                                      <p:cBhvr additive="base">
                                        <p:cTn id="38" dur="500" fill="hold"/>
                                        <p:tgtEl>
                                          <p:spTgt spid="61"/>
                                        </p:tgtEl>
                                        <p:attrNameLst>
                                          <p:attrName>ppt_y</p:attrName>
                                        </p:attrNameLst>
                                      </p:cBhvr>
                                      <p:tavLst>
                                        <p:tav tm="0">
                                          <p:val>
                                            <p:strVal val="#ppt_y"/>
                                          </p:val>
                                        </p:tav>
                                        <p:tav tm="100000">
                                          <p:val>
                                            <p:strVal val="#ppt_y"/>
                                          </p:val>
                                        </p:tav>
                                      </p:tavLst>
                                    </p:anim>
                                  </p:childTnLst>
                                </p:cTn>
                              </p:par>
                              <p:par>
                                <p:cTn id="39" presetID="2" presetClass="entr" presetSubtype="2" fill="hold" nodeType="withEffect">
                                  <p:stCondLst>
                                    <p:cond delay="0"/>
                                  </p:stCondLst>
                                  <p:childTnLst>
                                    <p:set>
                                      <p:cBhvr>
                                        <p:cTn id="40" dur="1" fill="hold">
                                          <p:stCondLst>
                                            <p:cond delay="0"/>
                                          </p:stCondLst>
                                        </p:cTn>
                                        <p:tgtEl>
                                          <p:spTgt spid="66"/>
                                        </p:tgtEl>
                                        <p:attrNameLst>
                                          <p:attrName>style.visibility</p:attrName>
                                        </p:attrNameLst>
                                      </p:cBhvr>
                                      <p:to>
                                        <p:strVal val="visible"/>
                                      </p:to>
                                    </p:set>
                                    <p:anim calcmode="lin" valueType="num">
                                      <p:cBhvr additive="base">
                                        <p:cTn id="41" dur="500" fill="hold"/>
                                        <p:tgtEl>
                                          <p:spTgt spid="66"/>
                                        </p:tgtEl>
                                        <p:attrNameLst>
                                          <p:attrName>ppt_x</p:attrName>
                                        </p:attrNameLst>
                                      </p:cBhvr>
                                      <p:tavLst>
                                        <p:tav tm="0">
                                          <p:val>
                                            <p:strVal val="1+#ppt_w/2"/>
                                          </p:val>
                                        </p:tav>
                                        <p:tav tm="100000">
                                          <p:val>
                                            <p:strVal val="#ppt_x"/>
                                          </p:val>
                                        </p:tav>
                                      </p:tavLst>
                                    </p:anim>
                                    <p:anim calcmode="lin" valueType="num">
                                      <p:cBhvr additive="base">
                                        <p:cTn id="42" dur="500" fill="hold"/>
                                        <p:tgtEl>
                                          <p:spTgt spid="66"/>
                                        </p:tgtEl>
                                        <p:attrNameLst>
                                          <p:attrName>ppt_y</p:attrName>
                                        </p:attrNameLst>
                                      </p:cBhvr>
                                      <p:tavLst>
                                        <p:tav tm="0">
                                          <p:val>
                                            <p:strVal val="#ppt_y"/>
                                          </p:val>
                                        </p:tav>
                                        <p:tav tm="100000">
                                          <p:val>
                                            <p:strVal val="#ppt_y"/>
                                          </p:val>
                                        </p:tav>
                                      </p:tavLst>
                                    </p:anim>
                                  </p:childTnLst>
                                </p:cTn>
                              </p:par>
                            </p:childTnLst>
                          </p:cTn>
                        </p:par>
                        <p:par>
                          <p:cTn id="43" fill="hold">
                            <p:stCondLst>
                              <p:cond delay="4650"/>
                            </p:stCondLst>
                            <p:childTnLst>
                              <p:par>
                                <p:cTn id="44" presetID="17" presetClass="entr" presetSubtype="8" fill="hold" grpId="0" nodeType="afterEffect">
                                  <p:stCondLst>
                                    <p:cond delay="0"/>
                                  </p:stCondLst>
                                  <p:childTnLst>
                                    <p:set>
                                      <p:cBhvr>
                                        <p:cTn id="45" dur="1" fill="hold">
                                          <p:stCondLst>
                                            <p:cond delay="0"/>
                                          </p:stCondLst>
                                        </p:cTn>
                                        <p:tgtEl>
                                          <p:spTgt spid="42"/>
                                        </p:tgtEl>
                                        <p:attrNameLst>
                                          <p:attrName>style.visibility</p:attrName>
                                        </p:attrNameLst>
                                      </p:cBhvr>
                                      <p:to>
                                        <p:strVal val="visible"/>
                                      </p:to>
                                    </p:set>
                                    <p:anim calcmode="lin" valueType="num">
                                      <p:cBhvr>
                                        <p:cTn id="46" dur="500" fill="hold"/>
                                        <p:tgtEl>
                                          <p:spTgt spid="42"/>
                                        </p:tgtEl>
                                        <p:attrNameLst>
                                          <p:attrName>ppt_x</p:attrName>
                                        </p:attrNameLst>
                                      </p:cBhvr>
                                      <p:tavLst>
                                        <p:tav tm="0">
                                          <p:val>
                                            <p:strVal val="#ppt_x-#ppt_w/2"/>
                                          </p:val>
                                        </p:tav>
                                        <p:tav tm="100000">
                                          <p:val>
                                            <p:strVal val="#ppt_x"/>
                                          </p:val>
                                        </p:tav>
                                      </p:tavLst>
                                    </p:anim>
                                    <p:anim calcmode="lin" valueType="num">
                                      <p:cBhvr>
                                        <p:cTn id="47" dur="500" fill="hold"/>
                                        <p:tgtEl>
                                          <p:spTgt spid="42"/>
                                        </p:tgtEl>
                                        <p:attrNameLst>
                                          <p:attrName>ppt_y</p:attrName>
                                        </p:attrNameLst>
                                      </p:cBhvr>
                                      <p:tavLst>
                                        <p:tav tm="0">
                                          <p:val>
                                            <p:strVal val="#ppt_y"/>
                                          </p:val>
                                        </p:tav>
                                        <p:tav tm="100000">
                                          <p:val>
                                            <p:strVal val="#ppt_y"/>
                                          </p:val>
                                        </p:tav>
                                      </p:tavLst>
                                    </p:anim>
                                    <p:anim calcmode="lin" valueType="num">
                                      <p:cBhvr>
                                        <p:cTn id="48" dur="500" fill="hold"/>
                                        <p:tgtEl>
                                          <p:spTgt spid="42"/>
                                        </p:tgtEl>
                                        <p:attrNameLst>
                                          <p:attrName>ppt_w</p:attrName>
                                        </p:attrNameLst>
                                      </p:cBhvr>
                                      <p:tavLst>
                                        <p:tav tm="0">
                                          <p:val>
                                            <p:fltVal val="0"/>
                                          </p:val>
                                        </p:tav>
                                        <p:tav tm="100000">
                                          <p:val>
                                            <p:strVal val="#ppt_w"/>
                                          </p:val>
                                        </p:tav>
                                      </p:tavLst>
                                    </p:anim>
                                    <p:anim calcmode="lin" valueType="num">
                                      <p:cBhvr>
                                        <p:cTn id="49" dur="500" fill="hold"/>
                                        <p:tgtEl>
                                          <p:spTgt spid="42"/>
                                        </p:tgtEl>
                                        <p:attrNameLst>
                                          <p:attrName>ppt_h</p:attrName>
                                        </p:attrNameLst>
                                      </p:cBhvr>
                                      <p:tavLst>
                                        <p:tav tm="0">
                                          <p:val>
                                            <p:strVal val="#ppt_h"/>
                                          </p:val>
                                        </p:tav>
                                        <p:tav tm="100000">
                                          <p:val>
                                            <p:strVal val="#ppt_h"/>
                                          </p:val>
                                        </p:tav>
                                      </p:tavLst>
                                    </p:anim>
                                  </p:childTnLst>
                                </p:cTn>
                              </p:par>
                              <p:par>
                                <p:cTn id="50" presetID="17" presetClass="entr" presetSubtype="8" fill="hold" grpId="0" nodeType="withEffect">
                                  <p:stCondLst>
                                    <p:cond delay="0"/>
                                  </p:stCondLst>
                                  <p:childTnLst>
                                    <p:set>
                                      <p:cBhvr>
                                        <p:cTn id="51" dur="1" fill="hold">
                                          <p:stCondLst>
                                            <p:cond delay="0"/>
                                          </p:stCondLst>
                                        </p:cTn>
                                        <p:tgtEl>
                                          <p:spTgt spid="43"/>
                                        </p:tgtEl>
                                        <p:attrNameLst>
                                          <p:attrName>style.visibility</p:attrName>
                                        </p:attrNameLst>
                                      </p:cBhvr>
                                      <p:to>
                                        <p:strVal val="visible"/>
                                      </p:to>
                                    </p:set>
                                    <p:anim calcmode="lin" valueType="num">
                                      <p:cBhvr>
                                        <p:cTn id="52" dur="500" fill="hold"/>
                                        <p:tgtEl>
                                          <p:spTgt spid="43"/>
                                        </p:tgtEl>
                                        <p:attrNameLst>
                                          <p:attrName>ppt_x</p:attrName>
                                        </p:attrNameLst>
                                      </p:cBhvr>
                                      <p:tavLst>
                                        <p:tav tm="0">
                                          <p:val>
                                            <p:strVal val="#ppt_x-#ppt_w/2"/>
                                          </p:val>
                                        </p:tav>
                                        <p:tav tm="100000">
                                          <p:val>
                                            <p:strVal val="#ppt_x"/>
                                          </p:val>
                                        </p:tav>
                                      </p:tavLst>
                                    </p:anim>
                                    <p:anim calcmode="lin" valueType="num">
                                      <p:cBhvr>
                                        <p:cTn id="53" dur="500" fill="hold"/>
                                        <p:tgtEl>
                                          <p:spTgt spid="43"/>
                                        </p:tgtEl>
                                        <p:attrNameLst>
                                          <p:attrName>ppt_y</p:attrName>
                                        </p:attrNameLst>
                                      </p:cBhvr>
                                      <p:tavLst>
                                        <p:tav tm="0">
                                          <p:val>
                                            <p:strVal val="#ppt_y"/>
                                          </p:val>
                                        </p:tav>
                                        <p:tav tm="100000">
                                          <p:val>
                                            <p:strVal val="#ppt_y"/>
                                          </p:val>
                                        </p:tav>
                                      </p:tavLst>
                                    </p:anim>
                                    <p:anim calcmode="lin" valueType="num">
                                      <p:cBhvr>
                                        <p:cTn id="54" dur="500" fill="hold"/>
                                        <p:tgtEl>
                                          <p:spTgt spid="43"/>
                                        </p:tgtEl>
                                        <p:attrNameLst>
                                          <p:attrName>ppt_w</p:attrName>
                                        </p:attrNameLst>
                                      </p:cBhvr>
                                      <p:tavLst>
                                        <p:tav tm="0">
                                          <p:val>
                                            <p:fltVal val="0"/>
                                          </p:val>
                                        </p:tav>
                                        <p:tav tm="100000">
                                          <p:val>
                                            <p:strVal val="#ppt_w"/>
                                          </p:val>
                                        </p:tav>
                                      </p:tavLst>
                                    </p:anim>
                                    <p:anim calcmode="lin" valueType="num">
                                      <p:cBhvr>
                                        <p:cTn id="55" dur="500" fill="hold"/>
                                        <p:tgtEl>
                                          <p:spTgt spid="43"/>
                                        </p:tgtEl>
                                        <p:attrNameLst>
                                          <p:attrName>ppt_h</p:attrName>
                                        </p:attrNameLst>
                                      </p:cBhvr>
                                      <p:tavLst>
                                        <p:tav tm="0">
                                          <p:val>
                                            <p:strVal val="#ppt_h"/>
                                          </p:val>
                                        </p:tav>
                                        <p:tav tm="100000">
                                          <p:val>
                                            <p:strVal val="#ppt_h"/>
                                          </p:val>
                                        </p:tav>
                                      </p:tavLst>
                                    </p:anim>
                                  </p:childTnLst>
                                </p:cTn>
                              </p:par>
                              <p:par>
                                <p:cTn id="56" presetID="17" presetClass="entr" presetSubtype="8" fill="hold" grpId="0" nodeType="withEffect">
                                  <p:stCondLst>
                                    <p:cond delay="0"/>
                                  </p:stCondLst>
                                  <p:childTnLst>
                                    <p:set>
                                      <p:cBhvr>
                                        <p:cTn id="57" dur="1" fill="hold">
                                          <p:stCondLst>
                                            <p:cond delay="0"/>
                                          </p:stCondLst>
                                        </p:cTn>
                                        <p:tgtEl>
                                          <p:spTgt spid="44"/>
                                        </p:tgtEl>
                                        <p:attrNameLst>
                                          <p:attrName>style.visibility</p:attrName>
                                        </p:attrNameLst>
                                      </p:cBhvr>
                                      <p:to>
                                        <p:strVal val="visible"/>
                                      </p:to>
                                    </p:set>
                                    <p:anim calcmode="lin" valueType="num">
                                      <p:cBhvr>
                                        <p:cTn id="58" dur="500" fill="hold"/>
                                        <p:tgtEl>
                                          <p:spTgt spid="44"/>
                                        </p:tgtEl>
                                        <p:attrNameLst>
                                          <p:attrName>ppt_x</p:attrName>
                                        </p:attrNameLst>
                                      </p:cBhvr>
                                      <p:tavLst>
                                        <p:tav tm="0">
                                          <p:val>
                                            <p:strVal val="#ppt_x-#ppt_w/2"/>
                                          </p:val>
                                        </p:tav>
                                        <p:tav tm="100000">
                                          <p:val>
                                            <p:strVal val="#ppt_x"/>
                                          </p:val>
                                        </p:tav>
                                      </p:tavLst>
                                    </p:anim>
                                    <p:anim calcmode="lin" valueType="num">
                                      <p:cBhvr>
                                        <p:cTn id="59" dur="500" fill="hold"/>
                                        <p:tgtEl>
                                          <p:spTgt spid="44"/>
                                        </p:tgtEl>
                                        <p:attrNameLst>
                                          <p:attrName>ppt_y</p:attrName>
                                        </p:attrNameLst>
                                      </p:cBhvr>
                                      <p:tavLst>
                                        <p:tav tm="0">
                                          <p:val>
                                            <p:strVal val="#ppt_y"/>
                                          </p:val>
                                        </p:tav>
                                        <p:tav tm="100000">
                                          <p:val>
                                            <p:strVal val="#ppt_y"/>
                                          </p:val>
                                        </p:tav>
                                      </p:tavLst>
                                    </p:anim>
                                    <p:anim calcmode="lin" valueType="num">
                                      <p:cBhvr>
                                        <p:cTn id="60" dur="500" fill="hold"/>
                                        <p:tgtEl>
                                          <p:spTgt spid="44"/>
                                        </p:tgtEl>
                                        <p:attrNameLst>
                                          <p:attrName>ppt_w</p:attrName>
                                        </p:attrNameLst>
                                      </p:cBhvr>
                                      <p:tavLst>
                                        <p:tav tm="0">
                                          <p:val>
                                            <p:fltVal val="0"/>
                                          </p:val>
                                        </p:tav>
                                        <p:tav tm="100000">
                                          <p:val>
                                            <p:strVal val="#ppt_w"/>
                                          </p:val>
                                        </p:tav>
                                      </p:tavLst>
                                    </p:anim>
                                    <p:anim calcmode="lin" valueType="num">
                                      <p:cBhvr>
                                        <p:cTn id="61" dur="500" fill="hold"/>
                                        <p:tgtEl>
                                          <p:spTgt spid="44"/>
                                        </p:tgtEl>
                                        <p:attrNameLst>
                                          <p:attrName>ppt_h</p:attrName>
                                        </p:attrNameLst>
                                      </p:cBhvr>
                                      <p:tavLst>
                                        <p:tav tm="0">
                                          <p:val>
                                            <p:strVal val="#ppt_h"/>
                                          </p:val>
                                        </p:tav>
                                        <p:tav tm="100000">
                                          <p:val>
                                            <p:strVal val="#ppt_h"/>
                                          </p:val>
                                        </p:tav>
                                      </p:tavLst>
                                    </p:anim>
                                  </p:childTnLst>
                                </p:cTn>
                              </p:par>
                              <p:par>
                                <p:cTn id="62" presetID="17" presetClass="entr" presetSubtype="8" fill="hold" grpId="0" nodeType="withEffect">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cBhvr>
                                        <p:cTn id="64" dur="500" fill="hold"/>
                                        <p:tgtEl>
                                          <p:spTgt spid="45"/>
                                        </p:tgtEl>
                                        <p:attrNameLst>
                                          <p:attrName>ppt_x</p:attrName>
                                        </p:attrNameLst>
                                      </p:cBhvr>
                                      <p:tavLst>
                                        <p:tav tm="0">
                                          <p:val>
                                            <p:strVal val="#ppt_x-#ppt_w/2"/>
                                          </p:val>
                                        </p:tav>
                                        <p:tav tm="100000">
                                          <p:val>
                                            <p:strVal val="#ppt_x"/>
                                          </p:val>
                                        </p:tav>
                                      </p:tavLst>
                                    </p:anim>
                                    <p:anim calcmode="lin" valueType="num">
                                      <p:cBhvr>
                                        <p:cTn id="65" dur="500" fill="hold"/>
                                        <p:tgtEl>
                                          <p:spTgt spid="45"/>
                                        </p:tgtEl>
                                        <p:attrNameLst>
                                          <p:attrName>ppt_y</p:attrName>
                                        </p:attrNameLst>
                                      </p:cBhvr>
                                      <p:tavLst>
                                        <p:tav tm="0">
                                          <p:val>
                                            <p:strVal val="#ppt_y"/>
                                          </p:val>
                                        </p:tav>
                                        <p:tav tm="100000">
                                          <p:val>
                                            <p:strVal val="#ppt_y"/>
                                          </p:val>
                                        </p:tav>
                                      </p:tavLst>
                                    </p:anim>
                                    <p:anim calcmode="lin" valueType="num">
                                      <p:cBhvr>
                                        <p:cTn id="66" dur="500" fill="hold"/>
                                        <p:tgtEl>
                                          <p:spTgt spid="45"/>
                                        </p:tgtEl>
                                        <p:attrNameLst>
                                          <p:attrName>ppt_w</p:attrName>
                                        </p:attrNameLst>
                                      </p:cBhvr>
                                      <p:tavLst>
                                        <p:tav tm="0">
                                          <p:val>
                                            <p:fltVal val="0"/>
                                          </p:val>
                                        </p:tav>
                                        <p:tav tm="100000">
                                          <p:val>
                                            <p:strVal val="#ppt_w"/>
                                          </p:val>
                                        </p:tav>
                                      </p:tavLst>
                                    </p:anim>
                                    <p:anim calcmode="lin" valueType="num">
                                      <p:cBhvr>
                                        <p:cTn id="67" dur="500" fill="hold"/>
                                        <p:tgtEl>
                                          <p:spTgt spid="45"/>
                                        </p:tgtEl>
                                        <p:attrNameLst>
                                          <p:attrName>ppt_h</p:attrName>
                                        </p:attrNameLst>
                                      </p:cBhvr>
                                      <p:tavLst>
                                        <p:tav tm="0">
                                          <p:val>
                                            <p:strVal val="#ppt_h"/>
                                          </p:val>
                                        </p:tav>
                                        <p:tav tm="100000">
                                          <p:val>
                                            <p:strVal val="#ppt_h"/>
                                          </p:val>
                                        </p:tav>
                                      </p:tavLst>
                                    </p:anim>
                                  </p:childTnLst>
                                </p:cTn>
                              </p:par>
                            </p:childTnLst>
                          </p:cTn>
                        </p:par>
                        <p:par>
                          <p:cTn id="68" fill="hold">
                            <p:stCondLst>
                              <p:cond delay="5150"/>
                            </p:stCondLst>
                            <p:childTnLst>
                              <p:par>
                                <p:cTn id="69" presetID="42" presetClass="entr" presetSubtype="0" fill="hold" grpId="0" nodeType="afterEffect">
                                  <p:stCondLst>
                                    <p:cond delay="0"/>
                                  </p:stCondLst>
                                  <p:childTnLst>
                                    <p:set>
                                      <p:cBhvr>
                                        <p:cTn id="70" dur="1" fill="hold">
                                          <p:stCondLst>
                                            <p:cond delay="0"/>
                                          </p:stCondLst>
                                        </p:cTn>
                                        <p:tgtEl>
                                          <p:spTgt spid="55"/>
                                        </p:tgtEl>
                                        <p:attrNameLst>
                                          <p:attrName>style.visibility</p:attrName>
                                        </p:attrNameLst>
                                      </p:cBhvr>
                                      <p:to>
                                        <p:strVal val="visible"/>
                                      </p:to>
                                    </p:set>
                                    <p:animEffect transition="in" filter="fade">
                                      <p:cBhvr>
                                        <p:cTn id="71" dur="500"/>
                                        <p:tgtEl>
                                          <p:spTgt spid="55"/>
                                        </p:tgtEl>
                                      </p:cBhvr>
                                    </p:animEffect>
                                    <p:anim calcmode="lin" valueType="num">
                                      <p:cBhvr>
                                        <p:cTn id="72" dur="500" fill="hold"/>
                                        <p:tgtEl>
                                          <p:spTgt spid="55"/>
                                        </p:tgtEl>
                                        <p:attrNameLst>
                                          <p:attrName>ppt_x</p:attrName>
                                        </p:attrNameLst>
                                      </p:cBhvr>
                                      <p:tavLst>
                                        <p:tav tm="0">
                                          <p:val>
                                            <p:strVal val="#ppt_x"/>
                                          </p:val>
                                        </p:tav>
                                        <p:tav tm="100000">
                                          <p:val>
                                            <p:strVal val="#ppt_x"/>
                                          </p:val>
                                        </p:tav>
                                      </p:tavLst>
                                    </p:anim>
                                    <p:anim calcmode="lin" valueType="num">
                                      <p:cBhvr>
                                        <p:cTn id="73" dur="500" fill="hold"/>
                                        <p:tgtEl>
                                          <p:spTgt spid="55"/>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anim calcmode="lin" valueType="num">
                                      <p:cBhvr>
                                        <p:cTn id="77" dur="500" fill="hold"/>
                                        <p:tgtEl>
                                          <p:spTgt spid="54"/>
                                        </p:tgtEl>
                                        <p:attrNameLst>
                                          <p:attrName>ppt_x</p:attrName>
                                        </p:attrNameLst>
                                      </p:cBhvr>
                                      <p:tavLst>
                                        <p:tav tm="0">
                                          <p:val>
                                            <p:strVal val="#ppt_x"/>
                                          </p:val>
                                        </p:tav>
                                        <p:tav tm="100000">
                                          <p:val>
                                            <p:strVal val="#ppt_x"/>
                                          </p:val>
                                        </p:tav>
                                      </p:tavLst>
                                    </p:anim>
                                    <p:anim calcmode="lin" valueType="num">
                                      <p:cBhvr>
                                        <p:cTn id="78" dur="500" fill="hold"/>
                                        <p:tgtEl>
                                          <p:spTgt spid="54"/>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60"/>
                                        </p:tgtEl>
                                        <p:attrNameLst>
                                          <p:attrName>style.visibility</p:attrName>
                                        </p:attrNameLst>
                                      </p:cBhvr>
                                      <p:to>
                                        <p:strVal val="visible"/>
                                      </p:to>
                                    </p:set>
                                    <p:animEffect transition="in" filter="fade">
                                      <p:cBhvr>
                                        <p:cTn id="81" dur="500"/>
                                        <p:tgtEl>
                                          <p:spTgt spid="60"/>
                                        </p:tgtEl>
                                      </p:cBhvr>
                                    </p:animEffect>
                                    <p:anim calcmode="lin" valueType="num">
                                      <p:cBhvr>
                                        <p:cTn id="82" dur="500" fill="hold"/>
                                        <p:tgtEl>
                                          <p:spTgt spid="60"/>
                                        </p:tgtEl>
                                        <p:attrNameLst>
                                          <p:attrName>ppt_x</p:attrName>
                                        </p:attrNameLst>
                                      </p:cBhvr>
                                      <p:tavLst>
                                        <p:tav tm="0">
                                          <p:val>
                                            <p:strVal val="#ppt_x"/>
                                          </p:val>
                                        </p:tav>
                                        <p:tav tm="100000">
                                          <p:val>
                                            <p:strVal val="#ppt_x"/>
                                          </p:val>
                                        </p:tav>
                                      </p:tavLst>
                                    </p:anim>
                                    <p:anim calcmode="lin" valueType="num">
                                      <p:cBhvr>
                                        <p:cTn id="83" dur="500" fill="hold"/>
                                        <p:tgtEl>
                                          <p:spTgt spid="60"/>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59"/>
                                        </p:tgtEl>
                                        <p:attrNameLst>
                                          <p:attrName>style.visibility</p:attrName>
                                        </p:attrNameLst>
                                      </p:cBhvr>
                                      <p:to>
                                        <p:strVal val="visible"/>
                                      </p:to>
                                    </p:set>
                                    <p:animEffect transition="in" filter="fade">
                                      <p:cBhvr>
                                        <p:cTn id="86" dur="500"/>
                                        <p:tgtEl>
                                          <p:spTgt spid="59"/>
                                        </p:tgtEl>
                                      </p:cBhvr>
                                    </p:animEffect>
                                    <p:anim calcmode="lin" valueType="num">
                                      <p:cBhvr>
                                        <p:cTn id="87" dur="500" fill="hold"/>
                                        <p:tgtEl>
                                          <p:spTgt spid="59"/>
                                        </p:tgtEl>
                                        <p:attrNameLst>
                                          <p:attrName>ppt_x</p:attrName>
                                        </p:attrNameLst>
                                      </p:cBhvr>
                                      <p:tavLst>
                                        <p:tav tm="0">
                                          <p:val>
                                            <p:strVal val="#ppt_x"/>
                                          </p:val>
                                        </p:tav>
                                        <p:tav tm="100000">
                                          <p:val>
                                            <p:strVal val="#ppt_x"/>
                                          </p:val>
                                        </p:tav>
                                      </p:tavLst>
                                    </p:anim>
                                    <p:anim calcmode="lin" valueType="num">
                                      <p:cBhvr>
                                        <p:cTn id="88" dur="500" fill="hold"/>
                                        <p:tgtEl>
                                          <p:spTgt spid="59"/>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0"/>
                                  </p:stCondLst>
                                  <p:childTnLst>
                                    <p:set>
                                      <p:cBhvr>
                                        <p:cTn id="90" dur="1" fill="hold">
                                          <p:stCondLst>
                                            <p:cond delay="0"/>
                                          </p:stCondLst>
                                        </p:cTn>
                                        <p:tgtEl>
                                          <p:spTgt spid="65"/>
                                        </p:tgtEl>
                                        <p:attrNameLst>
                                          <p:attrName>style.visibility</p:attrName>
                                        </p:attrNameLst>
                                      </p:cBhvr>
                                      <p:to>
                                        <p:strVal val="visible"/>
                                      </p:to>
                                    </p:set>
                                    <p:animEffect transition="in" filter="fade">
                                      <p:cBhvr>
                                        <p:cTn id="91" dur="500"/>
                                        <p:tgtEl>
                                          <p:spTgt spid="65"/>
                                        </p:tgtEl>
                                      </p:cBhvr>
                                    </p:animEffect>
                                    <p:anim calcmode="lin" valueType="num">
                                      <p:cBhvr>
                                        <p:cTn id="92" dur="500" fill="hold"/>
                                        <p:tgtEl>
                                          <p:spTgt spid="65"/>
                                        </p:tgtEl>
                                        <p:attrNameLst>
                                          <p:attrName>ppt_x</p:attrName>
                                        </p:attrNameLst>
                                      </p:cBhvr>
                                      <p:tavLst>
                                        <p:tav tm="0">
                                          <p:val>
                                            <p:strVal val="#ppt_x"/>
                                          </p:val>
                                        </p:tav>
                                        <p:tav tm="100000">
                                          <p:val>
                                            <p:strVal val="#ppt_x"/>
                                          </p:val>
                                        </p:tav>
                                      </p:tavLst>
                                    </p:anim>
                                    <p:anim calcmode="lin" valueType="num">
                                      <p:cBhvr>
                                        <p:cTn id="93" dur="500" fill="hold"/>
                                        <p:tgtEl>
                                          <p:spTgt spid="65"/>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64"/>
                                        </p:tgtEl>
                                        <p:attrNameLst>
                                          <p:attrName>style.visibility</p:attrName>
                                        </p:attrNameLst>
                                      </p:cBhvr>
                                      <p:to>
                                        <p:strVal val="visible"/>
                                      </p:to>
                                    </p:set>
                                    <p:animEffect transition="in" filter="fade">
                                      <p:cBhvr>
                                        <p:cTn id="96" dur="500"/>
                                        <p:tgtEl>
                                          <p:spTgt spid="64"/>
                                        </p:tgtEl>
                                      </p:cBhvr>
                                    </p:animEffect>
                                    <p:anim calcmode="lin" valueType="num">
                                      <p:cBhvr>
                                        <p:cTn id="97" dur="500" fill="hold"/>
                                        <p:tgtEl>
                                          <p:spTgt spid="64"/>
                                        </p:tgtEl>
                                        <p:attrNameLst>
                                          <p:attrName>ppt_x</p:attrName>
                                        </p:attrNameLst>
                                      </p:cBhvr>
                                      <p:tavLst>
                                        <p:tav tm="0">
                                          <p:val>
                                            <p:strVal val="#ppt_x"/>
                                          </p:val>
                                        </p:tav>
                                        <p:tav tm="100000">
                                          <p:val>
                                            <p:strVal val="#ppt_x"/>
                                          </p:val>
                                        </p:tav>
                                      </p:tavLst>
                                    </p:anim>
                                    <p:anim calcmode="lin" valueType="num">
                                      <p:cBhvr>
                                        <p:cTn id="98" dur="500" fill="hold"/>
                                        <p:tgtEl>
                                          <p:spTgt spid="64"/>
                                        </p:tgtEl>
                                        <p:attrNameLst>
                                          <p:attrName>ppt_y</p:attrName>
                                        </p:attrNameLst>
                                      </p:cBhvr>
                                      <p:tavLst>
                                        <p:tav tm="0">
                                          <p:val>
                                            <p:strVal val="#ppt_y+.1"/>
                                          </p:val>
                                        </p:tav>
                                        <p:tav tm="100000">
                                          <p:val>
                                            <p:strVal val="#ppt_y"/>
                                          </p:val>
                                        </p:tav>
                                      </p:tavLst>
                                    </p:anim>
                                  </p:childTnLst>
                                </p:cTn>
                              </p:par>
                              <p:par>
                                <p:cTn id="99" presetID="42" presetClass="entr" presetSubtype="0" fill="hold" grpId="0" nodeType="withEffect">
                                  <p:stCondLst>
                                    <p:cond delay="0"/>
                                  </p:stCondLst>
                                  <p:childTnLst>
                                    <p:set>
                                      <p:cBhvr>
                                        <p:cTn id="100" dur="1" fill="hold">
                                          <p:stCondLst>
                                            <p:cond delay="0"/>
                                          </p:stCondLst>
                                        </p:cTn>
                                        <p:tgtEl>
                                          <p:spTgt spid="70"/>
                                        </p:tgtEl>
                                        <p:attrNameLst>
                                          <p:attrName>style.visibility</p:attrName>
                                        </p:attrNameLst>
                                      </p:cBhvr>
                                      <p:to>
                                        <p:strVal val="visible"/>
                                      </p:to>
                                    </p:set>
                                    <p:animEffect transition="in" filter="fade">
                                      <p:cBhvr>
                                        <p:cTn id="101" dur="500"/>
                                        <p:tgtEl>
                                          <p:spTgt spid="70"/>
                                        </p:tgtEl>
                                      </p:cBhvr>
                                    </p:animEffect>
                                    <p:anim calcmode="lin" valueType="num">
                                      <p:cBhvr>
                                        <p:cTn id="102" dur="500" fill="hold"/>
                                        <p:tgtEl>
                                          <p:spTgt spid="70"/>
                                        </p:tgtEl>
                                        <p:attrNameLst>
                                          <p:attrName>ppt_x</p:attrName>
                                        </p:attrNameLst>
                                      </p:cBhvr>
                                      <p:tavLst>
                                        <p:tav tm="0">
                                          <p:val>
                                            <p:strVal val="#ppt_x"/>
                                          </p:val>
                                        </p:tav>
                                        <p:tav tm="100000">
                                          <p:val>
                                            <p:strVal val="#ppt_x"/>
                                          </p:val>
                                        </p:tav>
                                      </p:tavLst>
                                    </p:anim>
                                    <p:anim calcmode="lin" valueType="num">
                                      <p:cBhvr>
                                        <p:cTn id="103" dur="500" fill="hold"/>
                                        <p:tgtEl>
                                          <p:spTgt spid="70"/>
                                        </p:tgtEl>
                                        <p:attrNameLst>
                                          <p:attrName>ppt_y</p:attrName>
                                        </p:attrNameLst>
                                      </p:cBhvr>
                                      <p:tavLst>
                                        <p:tav tm="0">
                                          <p:val>
                                            <p:strVal val="#ppt_y+.1"/>
                                          </p:val>
                                        </p:tav>
                                        <p:tav tm="100000">
                                          <p:val>
                                            <p:strVal val="#ppt_y"/>
                                          </p:val>
                                        </p:tav>
                                      </p:tavLst>
                                    </p:anim>
                                  </p:childTnLst>
                                </p:cTn>
                              </p:par>
                              <p:par>
                                <p:cTn id="104" presetID="42" presetClass="entr" presetSubtype="0" fill="hold" grpId="0" nodeType="withEffect">
                                  <p:stCondLst>
                                    <p:cond delay="0"/>
                                  </p:stCondLst>
                                  <p:childTnLst>
                                    <p:set>
                                      <p:cBhvr>
                                        <p:cTn id="105" dur="1" fill="hold">
                                          <p:stCondLst>
                                            <p:cond delay="0"/>
                                          </p:stCondLst>
                                        </p:cTn>
                                        <p:tgtEl>
                                          <p:spTgt spid="69"/>
                                        </p:tgtEl>
                                        <p:attrNameLst>
                                          <p:attrName>style.visibility</p:attrName>
                                        </p:attrNameLst>
                                      </p:cBhvr>
                                      <p:to>
                                        <p:strVal val="visible"/>
                                      </p:to>
                                    </p:set>
                                    <p:animEffect transition="in" filter="fade">
                                      <p:cBhvr>
                                        <p:cTn id="106" dur="500"/>
                                        <p:tgtEl>
                                          <p:spTgt spid="69"/>
                                        </p:tgtEl>
                                      </p:cBhvr>
                                    </p:animEffect>
                                    <p:anim calcmode="lin" valueType="num">
                                      <p:cBhvr>
                                        <p:cTn id="107" dur="500" fill="hold"/>
                                        <p:tgtEl>
                                          <p:spTgt spid="69"/>
                                        </p:tgtEl>
                                        <p:attrNameLst>
                                          <p:attrName>ppt_x</p:attrName>
                                        </p:attrNameLst>
                                      </p:cBhvr>
                                      <p:tavLst>
                                        <p:tav tm="0">
                                          <p:val>
                                            <p:strVal val="#ppt_x"/>
                                          </p:val>
                                        </p:tav>
                                        <p:tav tm="100000">
                                          <p:val>
                                            <p:strVal val="#ppt_x"/>
                                          </p:val>
                                        </p:tav>
                                      </p:tavLst>
                                    </p:anim>
                                    <p:anim calcmode="lin" valueType="num">
                                      <p:cBhvr>
                                        <p:cTn id="108" dur="500" fill="hold"/>
                                        <p:tgtEl>
                                          <p:spTgt spid="69"/>
                                        </p:tgtEl>
                                        <p:attrNameLst>
                                          <p:attrName>ppt_y</p:attrName>
                                        </p:attrNameLst>
                                      </p:cBhvr>
                                      <p:tavLst>
                                        <p:tav tm="0">
                                          <p:val>
                                            <p:strVal val="#ppt_y+.1"/>
                                          </p:val>
                                        </p:tav>
                                        <p:tav tm="100000">
                                          <p:val>
                                            <p:strVal val="#ppt_y"/>
                                          </p:val>
                                        </p:tav>
                                      </p:tavLst>
                                    </p:anim>
                                  </p:childTnLst>
                                </p:cTn>
                              </p:par>
                            </p:childTnLst>
                          </p:cTn>
                        </p:par>
                        <p:par>
                          <p:cTn id="109" fill="hold">
                            <p:stCondLst>
                              <p:cond delay="5650"/>
                            </p:stCondLst>
                            <p:childTnLst>
                              <p:par>
                                <p:cTn id="110" presetID="53" presetClass="entr" presetSubtype="16" fill="hold" grpId="0" nodeType="afterEffect">
                                  <p:stCondLst>
                                    <p:cond delay="0"/>
                                  </p:stCondLst>
                                  <p:iterate type="wd">
                                    <p:tmPct val="10000"/>
                                  </p:iterate>
                                  <p:childTnLst>
                                    <p:set>
                                      <p:cBhvr>
                                        <p:cTn id="111" dur="1" fill="hold">
                                          <p:stCondLst>
                                            <p:cond delay="0"/>
                                          </p:stCondLst>
                                        </p:cTn>
                                        <p:tgtEl>
                                          <p:spTgt spid="36"/>
                                        </p:tgtEl>
                                        <p:attrNameLst>
                                          <p:attrName>style.visibility</p:attrName>
                                        </p:attrNameLst>
                                      </p:cBhvr>
                                      <p:to>
                                        <p:strVal val="visible"/>
                                      </p:to>
                                    </p:set>
                                    <p:anim calcmode="lin" valueType="num">
                                      <p:cBhvr>
                                        <p:cTn id="112" dur="500" fill="hold"/>
                                        <p:tgtEl>
                                          <p:spTgt spid="36"/>
                                        </p:tgtEl>
                                        <p:attrNameLst>
                                          <p:attrName>ppt_w</p:attrName>
                                        </p:attrNameLst>
                                      </p:cBhvr>
                                      <p:tavLst>
                                        <p:tav tm="0">
                                          <p:val>
                                            <p:fltVal val="0"/>
                                          </p:val>
                                        </p:tav>
                                        <p:tav tm="100000">
                                          <p:val>
                                            <p:strVal val="#ppt_w"/>
                                          </p:val>
                                        </p:tav>
                                      </p:tavLst>
                                    </p:anim>
                                    <p:anim calcmode="lin" valueType="num">
                                      <p:cBhvr>
                                        <p:cTn id="113" dur="500" fill="hold"/>
                                        <p:tgtEl>
                                          <p:spTgt spid="36"/>
                                        </p:tgtEl>
                                        <p:attrNameLst>
                                          <p:attrName>ppt_h</p:attrName>
                                        </p:attrNameLst>
                                      </p:cBhvr>
                                      <p:tavLst>
                                        <p:tav tm="0">
                                          <p:val>
                                            <p:fltVal val="0"/>
                                          </p:val>
                                        </p:tav>
                                        <p:tav tm="100000">
                                          <p:val>
                                            <p:strVal val="#ppt_h"/>
                                          </p:val>
                                        </p:tav>
                                      </p:tavLst>
                                    </p:anim>
                                    <p:animEffect transition="in" filter="fade">
                                      <p:cBhvr>
                                        <p:cTn id="11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animBg="1"/>
      <p:bldP spid="43" grpId="0" animBg="1"/>
      <p:bldP spid="44" grpId="0" animBg="1"/>
      <p:bldP spid="45" grpId="0" animBg="1"/>
      <p:bldP spid="54" grpId="0"/>
      <p:bldP spid="55" grpId="0"/>
      <p:bldP spid="59" grpId="0"/>
      <p:bldP spid="60" grpId="0"/>
      <p:bldP spid="64" grpId="0"/>
      <p:bldP spid="65" grpId="0"/>
      <p:bldP spid="69" grpId="0"/>
      <p:bldP spid="70" grpId="0"/>
      <p:bldP spid="3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081475" y="1940575"/>
            <a:ext cx="4074502" cy="4063639"/>
            <a:chOff x="4066961" y="1432577"/>
            <a:chExt cx="4074502" cy="4063639"/>
          </a:xfrm>
          <a:effectLst/>
        </p:grpSpPr>
        <p:sp>
          <p:nvSpPr>
            <p:cNvPr id="13" name="椭圆 12"/>
            <p:cNvSpPr/>
            <p:nvPr/>
          </p:nvSpPr>
          <p:spPr>
            <a:xfrm rot="2700000">
              <a:off x="4378802" y="2654529"/>
              <a:ext cx="3419578" cy="1548942"/>
            </a:xfrm>
            <a:prstGeom prst="ellipse">
              <a:avLst/>
            </a:prstGeom>
            <a:noFill/>
            <a:ln w="19050" cap="rnd">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4" name="椭圆 13"/>
            <p:cNvSpPr/>
            <p:nvPr/>
          </p:nvSpPr>
          <p:spPr>
            <a:xfrm rot="8100000">
              <a:off x="4375997" y="2651725"/>
              <a:ext cx="3419578" cy="1548942"/>
            </a:xfrm>
            <a:prstGeom prst="ellipse">
              <a:avLst/>
            </a:prstGeom>
            <a:noFill/>
            <a:ln w="19050" cap="rnd">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5" name="流程图: 决策 14"/>
            <p:cNvSpPr/>
            <p:nvPr/>
          </p:nvSpPr>
          <p:spPr>
            <a:xfrm>
              <a:off x="5339202" y="1432577"/>
              <a:ext cx="1496604" cy="1496604"/>
            </a:xfrm>
            <a:prstGeom prst="flowChartDecision">
              <a:avLst/>
            </a:prstGeom>
            <a:gradFill>
              <a:gsLst>
                <a:gs pos="0">
                  <a:srgbClr val="32A8E4"/>
                </a:gs>
                <a:gs pos="87000">
                  <a:srgbClr val="1959C9"/>
                </a:gs>
              </a:gsLst>
              <a:lin ang="2700000" scaled="0"/>
            </a:gradFill>
            <a:ln w="28575">
              <a:noFill/>
            </a:ln>
            <a:effectLst>
              <a:outerShdw blurRad="190500" dist="38100" dir="2700000" algn="tl" rotWithShape="0">
                <a:prstClr val="black">
                  <a:alpha val="20000"/>
                </a:prstClr>
              </a:outerShdw>
            </a:effectLst>
          </p:spPr>
          <p:txBody>
            <a:bodyPr anchor="ctr"/>
            <a:lstStyle/>
            <a:p>
              <a:pPr algn="ctr"/>
              <a:r>
                <a:rPr lang="en-US" altLang="zh-CN" sz="2400" dirty="0">
                  <a:solidFill>
                    <a:schemeClr val="bg1"/>
                  </a:solidFill>
                  <a:latin typeface="字魂105号-简雅黑" panose="00000500000000000000" pitchFamily="2" charset="-122"/>
                  <a:ea typeface="字魂105号-简雅黑" panose="00000500000000000000" pitchFamily="2" charset="-122"/>
                </a:rPr>
                <a:t>01</a:t>
              </a:r>
              <a:endParaRPr lang="zh-CN" altLang="en-US" sz="2400" dirty="0">
                <a:solidFill>
                  <a:schemeClr val="bg1"/>
                </a:solidFill>
                <a:latin typeface="字魂105号-简雅黑" panose="00000500000000000000" pitchFamily="2" charset="-122"/>
                <a:ea typeface="字魂105号-简雅黑" panose="00000500000000000000" pitchFamily="2" charset="-122"/>
              </a:endParaRPr>
            </a:p>
          </p:txBody>
        </p:sp>
        <p:sp>
          <p:nvSpPr>
            <p:cNvPr id="16" name="流程图: 决策 15"/>
            <p:cNvSpPr/>
            <p:nvPr/>
          </p:nvSpPr>
          <p:spPr>
            <a:xfrm>
              <a:off x="6644859" y="2738234"/>
              <a:ext cx="1496604" cy="1496604"/>
            </a:xfrm>
            <a:prstGeom prst="flowChartDecision">
              <a:avLst/>
            </a:prstGeom>
            <a:solidFill>
              <a:schemeClr val="bg1"/>
            </a:solidFill>
            <a:ln w="28575">
              <a:noFill/>
            </a:ln>
            <a:effectLst>
              <a:outerShdw blurRad="190500" dist="38100" dir="2700000" algn="tl" rotWithShape="0">
                <a:prstClr val="black">
                  <a:alpha val="20000"/>
                </a:prstClr>
              </a:outerShdw>
            </a:effectLst>
          </p:spPr>
          <p:txBody>
            <a:bodyPr anchor="ctr"/>
            <a:lstStyle/>
            <a:p>
              <a:pPr algn="ctr"/>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rPr>
                <a:t>03</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17" name="流程图: 决策 16"/>
            <p:cNvSpPr/>
            <p:nvPr/>
          </p:nvSpPr>
          <p:spPr>
            <a:xfrm>
              <a:off x="5383481" y="3999612"/>
              <a:ext cx="1496604" cy="1496604"/>
            </a:xfrm>
            <a:prstGeom prst="flowChartDecision">
              <a:avLst/>
            </a:prstGeom>
            <a:gradFill>
              <a:gsLst>
                <a:gs pos="0">
                  <a:srgbClr val="32A8E4"/>
                </a:gs>
                <a:gs pos="87000">
                  <a:srgbClr val="1959C9"/>
                </a:gs>
              </a:gsLst>
              <a:lin ang="2700000" scaled="0"/>
            </a:gradFill>
            <a:ln w="28575">
              <a:noFill/>
            </a:ln>
            <a:effectLst>
              <a:outerShdw blurRad="190500" dist="38100" dir="2700000" algn="tl" rotWithShape="0">
                <a:prstClr val="black">
                  <a:alpha val="20000"/>
                </a:prstClr>
              </a:outerShdw>
            </a:effectLst>
          </p:spPr>
          <p:txBody>
            <a:bodyPr anchor="ctr"/>
            <a:lstStyle/>
            <a:p>
              <a:pPr algn="ctr"/>
              <a:r>
                <a:rPr lang="en-US" altLang="zh-CN" sz="2400" dirty="0">
                  <a:solidFill>
                    <a:schemeClr val="bg1"/>
                  </a:solidFill>
                  <a:latin typeface="字魂105号-简雅黑" panose="00000500000000000000" pitchFamily="2" charset="-122"/>
                  <a:ea typeface="字魂105号-简雅黑" panose="00000500000000000000" pitchFamily="2" charset="-122"/>
                </a:rPr>
                <a:t>04</a:t>
              </a:r>
              <a:endParaRPr lang="zh-CN" altLang="en-US" sz="2400" dirty="0">
                <a:solidFill>
                  <a:schemeClr val="bg1"/>
                </a:solidFill>
                <a:latin typeface="字魂105号-简雅黑" panose="00000500000000000000" pitchFamily="2" charset="-122"/>
                <a:ea typeface="字魂105号-简雅黑" panose="00000500000000000000" pitchFamily="2" charset="-122"/>
              </a:endParaRPr>
            </a:p>
          </p:txBody>
        </p:sp>
        <p:sp>
          <p:nvSpPr>
            <p:cNvPr id="18" name="流程图: 决策 17"/>
            <p:cNvSpPr/>
            <p:nvPr/>
          </p:nvSpPr>
          <p:spPr>
            <a:xfrm>
              <a:off x="4066961" y="2704819"/>
              <a:ext cx="1496604" cy="1496604"/>
            </a:xfrm>
            <a:prstGeom prst="flowChartDecision">
              <a:avLst/>
            </a:prstGeom>
            <a:solidFill>
              <a:schemeClr val="bg1"/>
            </a:solidFill>
            <a:ln w="28575">
              <a:noFill/>
            </a:ln>
            <a:effectLst>
              <a:outerShdw blurRad="190500" dist="38100" dir="2700000" algn="tl" rotWithShape="0">
                <a:prstClr val="black">
                  <a:alpha val="20000"/>
                </a:prstClr>
              </a:outerShdw>
            </a:effectLst>
          </p:spPr>
          <p:txBody>
            <a:bodyPr anchor="ctr"/>
            <a:lstStyle/>
            <a:p>
              <a:pPr algn="ctr"/>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rPr>
                <a:t>02</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grpSp>
      <p:grpSp>
        <p:nvGrpSpPr>
          <p:cNvPr id="8" name="组合 7"/>
          <p:cNvGrpSpPr/>
          <p:nvPr/>
        </p:nvGrpSpPr>
        <p:grpSpPr>
          <a:xfrm>
            <a:off x="7994422" y="4629856"/>
            <a:ext cx="3370263" cy="1018484"/>
            <a:chOff x="7979908" y="4121858"/>
            <a:chExt cx="3084393" cy="1018484"/>
          </a:xfrm>
        </p:grpSpPr>
        <p:sp>
          <p:nvSpPr>
            <p:cNvPr id="24" name="TextBox 76"/>
            <p:cNvSpPr txBox="1"/>
            <p:nvPr/>
          </p:nvSpPr>
          <p:spPr>
            <a:xfrm>
              <a:off x="7979908" y="4121858"/>
              <a:ext cx="1733670" cy="400110"/>
            </a:xfrm>
            <a:prstGeom prst="rect">
              <a:avLst/>
            </a:prstGeom>
            <a:noFill/>
            <a:effectLst/>
          </p:spPr>
          <p:txBody>
            <a:bodyPr wrap="square" rtlCol="0">
              <a:spAutoFit/>
            </a:bodyPr>
            <a:lstStyle/>
            <a:p>
              <a:r>
                <a:rPr lang="zh-CN" altLang="en-US" sz="2000" b="1"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添加标题</a:t>
              </a:r>
              <a:endParaRPr lang="zh-CN" altLang="en-US" sz="2000" b="1"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25" name="文本框 24"/>
            <p:cNvSpPr txBox="1"/>
            <p:nvPr/>
          </p:nvSpPr>
          <p:spPr>
            <a:xfrm>
              <a:off x="7979908" y="4521968"/>
              <a:ext cx="3084393" cy="618374"/>
            </a:xfrm>
            <a:prstGeom prst="rect">
              <a:avLst/>
            </a:prstGeom>
            <a:noFill/>
            <a:effectLst/>
          </p:spPr>
          <p:txBody>
            <a:bodyPr wrap="square" rtlCol="0">
              <a:spAutoFit/>
            </a:bodyPr>
            <a:lstStyle/>
            <a:p>
              <a:pPr>
                <a:lnSpc>
                  <a:spcPct val="130000"/>
                </a:lnSpc>
              </a:pPr>
              <a:r>
                <a:rPr lang="zh-CN" altLang="en-US" sz="1400" dirty="0">
                  <a:solidFill>
                    <a:schemeClr val="tx1">
                      <a:lumMod val="50000"/>
                      <a:lumOff val="50000"/>
                    </a:schemeClr>
                  </a:solidFill>
                  <a:latin typeface="字魂105号-简雅黑" panose="00000500000000000000" pitchFamily="2" charset="-122"/>
                  <a:ea typeface="字魂105号-简雅黑" panose="00000500000000000000" pitchFamily="2" charset="-122"/>
                </a:rPr>
                <a:t>请在此添加文字说明请在此添加文字</a:t>
              </a:r>
              <a:r>
                <a:rPr lang="zh-CN" altLang="en-US" sz="14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说明请</a:t>
              </a:r>
              <a:r>
                <a:rPr lang="zh-CN" altLang="en-US" sz="1400" dirty="0">
                  <a:solidFill>
                    <a:schemeClr val="tx1">
                      <a:lumMod val="50000"/>
                      <a:lumOff val="50000"/>
                    </a:schemeClr>
                  </a:solidFill>
                  <a:latin typeface="字魂105号-简雅黑" panose="00000500000000000000" pitchFamily="2" charset="-122"/>
                  <a:ea typeface="字魂105号-简雅黑" panose="00000500000000000000" pitchFamily="2" charset="-122"/>
                </a:rPr>
                <a:t>在此添加文字说明请在此添</a:t>
              </a:r>
              <a:endParaRPr lang="en-US" altLang="zh-CN" sz="14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grpSp>
      <p:grpSp>
        <p:nvGrpSpPr>
          <p:cNvPr id="9" name="组合 8"/>
          <p:cNvGrpSpPr/>
          <p:nvPr/>
        </p:nvGrpSpPr>
        <p:grpSpPr>
          <a:xfrm>
            <a:off x="7994422" y="2177556"/>
            <a:ext cx="3370263" cy="1018484"/>
            <a:chOff x="7979908" y="1669558"/>
            <a:chExt cx="3084393" cy="1018484"/>
          </a:xfrm>
        </p:grpSpPr>
        <p:sp>
          <p:nvSpPr>
            <p:cNvPr id="26" name="TextBox 76"/>
            <p:cNvSpPr txBox="1"/>
            <p:nvPr/>
          </p:nvSpPr>
          <p:spPr>
            <a:xfrm>
              <a:off x="7979908" y="1669558"/>
              <a:ext cx="1733670" cy="400110"/>
            </a:xfrm>
            <a:prstGeom prst="rect">
              <a:avLst/>
            </a:prstGeom>
            <a:noFill/>
            <a:effectLst/>
          </p:spPr>
          <p:txBody>
            <a:bodyPr wrap="square" rtlCol="0">
              <a:spAutoFit/>
            </a:bodyPr>
            <a:lstStyle/>
            <a:p>
              <a:r>
                <a:rPr lang="zh-CN" altLang="en-US" sz="2000" b="1"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添加标题</a:t>
              </a:r>
              <a:endParaRPr lang="zh-CN" altLang="en-US" sz="2000" b="1"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27" name="文本框 26"/>
            <p:cNvSpPr txBox="1"/>
            <p:nvPr/>
          </p:nvSpPr>
          <p:spPr>
            <a:xfrm>
              <a:off x="7979908" y="2069668"/>
              <a:ext cx="3084393" cy="618374"/>
            </a:xfrm>
            <a:prstGeom prst="rect">
              <a:avLst/>
            </a:prstGeom>
            <a:noFill/>
            <a:effectLst/>
          </p:spPr>
          <p:txBody>
            <a:bodyPr wrap="square" rtlCol="0">
              <a:spAutoFit/>
            </a:bodyPr>
            <a:lstStyle/>
            <a:p>
              <a:pPr>
                <a:lnSpc>
                  <a:spcPct val="130000"/>
                </a:lnSpc>
              </a:pPr>
              <a:r>
                <a:rPr lang="zh-CN" altLang="en-US" sz="1400" dirty="0">
                  <a:solidFill>
                    <a:schemeClr val="tx1">
                      <a:lumMod val="50000"/>
                      <a:lumOff val="50000"/>
                    </a:schemeClr>
                  </a:solidFill>
                  <a:latin typeface="字魂105号-简雅黑" panose="00000500000000000000" pitchFamily="2" charset="-122"/>
                  <a:ea typeface="字魂105号-简雅黑" panose="00000500000000000000" pitchFamily="2" charset="-122"/>
                </a:rPr>
                <a:t>请在此添加文字说明请在此添加文字</a:t>
              </a:r>
              <a:r>
                <a:rPr lang="zh-CN" altLang="en-US" sz="14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说明请</a:t>
              </a:r>
              <a:r>
                <a:rPr lang="zh-CN" altLang="en-US" sz="1400" dirty="0">
                  <a:solidFill>
                    <a:schemeClr val="tx1">
                      <a:lumMod val="50000"/>
                      <a:lumOff val="50000"/>
                    </a:schemeClr>
                  </a:solidFill>
                  <a:latin typeface="字魂105号-简雅黑" panose="00000500000000000000" pitchFamily="2" charset="-122"/>
                  <a:ea typeface="字魂105号-简雅黑" panose="00000500000000000000" pitchFamily="2" charset="-122"/>
                </a:rPr>
                <a:t>在此添加文字说明请在此添</a:t>
              </a:r>
              <a:endParaRPr lang="en-US" altLang="zh-CN" sz="14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grpSp>
      <p:grpSp>
        <p:nvGrpSpPr>
          <p:cNvPr id="7" name="组合 6"/>
          <p:cNvGrpSpPr/>
          <p:nvPr/>
        </p:nvGrpSpPr>
        <p:grpSpPr>
          <a:xfrm>
            <a:off x="672480" y="4629856"/>
            <a:ext cx="3554126" cy="1018484"/>
            <a:chOff x="1127698" y="4121858"/>
            <a:chExt cx="3084393" cy="1018484"/>
          </a:xfrm>
        </p:grpSpPr>
        <p:sp>
          <p:nvSpPr>
            <p:cNvPr id="28" name="TextBox 76"/>
            <p:cNvSpPr txBox="1"/>
            <p:nvPr/>
          </p:nvSpPr>
          <p:spPr>
            <a:xfrm>
              <a:off x="2478421" y="4121858"/>
              <a:ext cx="1733670" cy="400110"/>
            </a:xfrm>
            <a:prstGeom prst="rect">
              <a:avLst/>
            </a:prstGeom>
            <a:noFill/>
            <a:effectLst/>
          </p:spPr>
          <p:txBody>
            <a:bodyPr wrap="square" rtlCol="0">
              <a:spAutoFit/>
            </a:bodyPr>
            <a:lstStyle/>
            <a:p>
              <a:pPr algn="r"/>
              <a:r>
                <a:rPr lang="zh-CN" altLang="en-US" sz="2000" b="1"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添加标题</a:t>
              </a:r>
              <a:endParaRPr lang="zh-CN" altLang="en-US" sz="2000" b="1"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29" name="文本框 28"/>
            <p:cNvSpPr txBox="1"/>
            <p:nvPr/>
          </p:nvSpPr>
          <p:spPr>
            <a:xfrm>
              <a:off x="1127698" y="4521968"/>
              <a:ext cx="3084393" cy="618374"/>
            </a:xfrm>
            <a:prstGeom prst="rect">
              <a:avLst/>
            </a:prstGeom>
            <a:noFill/>
            <a:effectLst/>
          </p:spPr>
          <p:txBody>
            <a:bodyPr wrap="square" rtlCol="0">
              <a:spAutoFit/>
            </a:bodyPr>
            <a:lstStyle/>
            <a:p>
              <a:pPr algn="r">
                <a:lnSpc>
                  <a:spcPct val="130000"/>
                </a:lnSpc>
              </a:pPr>
              <a:r>
                <a:rPr lang="zh-CN" altLang="en-US" sz="1400" dirty="0">
                  <a:solidFill>
                    <a:schemeClr val="tx1">
                      <a:lumMod val="50000"/>
                      <a:lumOff val="50000"/>
                    </a:schemeClr>
                  </a:solidFill>
                  <a:latin typeface="字魂105号-简雅黑" panose="00000500000000000000" pitchFamily="2" charset="-122"/>
                  <a:ea typeface="字魂105号-简雅黑" panose="00000500000000000000" pitchFamily="2" charset="-122"/>
                </a:rPr>
                <a:t>请在此添加文字说明请在此添加文字</a:t>
              </a:r>
              <a:r>
                <a:rPr lang="zh-CN" altLang="en-US" sz="14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说明请</a:t>
              </a:r>
              <a:r>
                <a:rPr lang="zh-CN" altLang="en-US" sz="1400" dirty="0">
                  <a:solidFill>
                    <a:schemeClr val="tx1">
                      <a:lumMod val="50000"/>
                      <a:lumOff val="50000"/>
                    </a:schemeClr>
                  </a:solidFill>
                  <a:latin typeface="字魂105号-简雅黑" panose="00000500000000000000" pitchFamily="2" charset="-122"/>
                  <a:ea typeface="字魂105号-简雅黑" panose="00000500000000000000" pitchFamily="2" charset="-122"/>
                </a:rPr>
                <a:t>在此添加文字说明请在此添</a:t>
              </a:r>
              <a:endParaRPr lang="en-US" altLang="zh-CN" sz="14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grpSp>
      <p:grpSp>
        <p:nvGrpSpPr>
          <p:cNvPr id="6" name="组合 5"/>
          <p:cNvGrpSpPr/>
          <p:nvPr/>
        </p:nvGrpSpPr>
        <p:grpSpPr>
          <a:xfrm>
            <a:off x="1142212" y="2177556"/>
            <a:ext cx="3084393" cy="972574"/>
            <a:chOff x="1127698" y="1669558"/>
            <a:chExt cx="3084393" cy="972574"/>
          </a:xfrm>
        </p:grpSpPr>
        <p:sp>
          <p:nvSpPr>
            <p:cNvPr id="30" name="TextBox 76"/>
            <p:cNvSpPr txBox="1"/>
            <p:nvPr/>
          </p:nvSpPr>
          <p:spPr>
            <a:xfrm>
              <a:off x="2478421" y="1669558"/>
              <a:ext cx="1733670" cy="400110"/>
            </a:xfrm>
            <a:prstGeom prst="rect">
              <a:avLst/>
            </a:prstGeom>
            <a:noFill/>
            <a:effectLst/>
          </p:spPr>
          <p:txBody>
            <a:bodyPr wrap="square" rtlCol="0">
              <a:spAutoFit/>
            </a:bodyPr>
            <a:lstStyle/>
            <a:p>
              <a:pPr algn="r"/>
              <a:r>
                <a:rPr lang="zh-CN" altLang="en-US" sz="2000" b="1" dirty="0" smtClean="0">
                  <a:solidFill>
                    <a:schemeClr val="tx1">
                      <a:lumMod val="85000"/>
                      <a:lumOff val="15000"/>
                    </a:schemeClr>
                  </a:solidFill>
                  <a:latin typeface="字魂105号-简雅黑" panose="00000500000000000000" pitchFamily="2" charset="-122"/>
                  <a:ea typeface="字魂105号-简雅黑" panose="00000500000000000000" pitchFamily="2" charset="-122"/>
                </a:rPr>
                <a:t>添加标题</a:t>
              </a:r>
              <a:endParaRPr lang="zh-CN" altLang="en-US" sz="2000" b="1"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1" name="文本框 30"/>
            <p:cNvSpPr txBox="1"/>
            <p:nvPr/>
          </p:nvSpPr>
          <p:spPr>
            <a:xfrm>
              <a:off x="1127698" y="2069668"/>
              <a:ext cx="3084393" cy="572464"/>
            </a:xfrm>
            <a:prstGeom prst="rect">
              <a:avLst/>
            </a:prstGeom>
            <a:noFill/>
            <a:effectLst/>
          </p:spPr>
          <p:txBody>
            <a:bodyPr wrap="square" rtlCol="0">
              <a:spAutoFit/>
            </a:bodyPr>
            <a:lstStyle/>
            <a:p>
              <a:pPr algn="r">
                <a:lnSpc>
                  <a:spcPct val="13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请在此添加文字</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说明请</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在此添加文字说明</a:t>
              </a:r>
              <a:endParaRPr lang="en-US" altLang="zh-CN" sz="12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a:p>
              <a:pPr algn="r">
                <a:lnSpc>
                  <a:spcPct val="130000"/>
                </a:lnSpc>
              </a:pP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请在此添加文字说明请</a:t>
              </a: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在此</a:t>
              </a:r>
              <a:r>
                <a:rPr lang="zh-CN" altLang="en-US" sz="1200" dirty="0" smtClean="0">
                  <a:solidFill>
                    <a:schemeClr val="tx1">
                      <a:lumMod val="50000"/>
                      <a:lumOff val="50000"/>
                    </a:schemeClr>
                  </a:solidFill>
                  <a:latin typeface="字魂105号-简雅黑" panose="00000500000000000000" pitchFamily="2" charset="-122"/>
                  <a:ea typeface="字魂105号-简雅黑" panose="00000500000000000000" pitchFamily="2" charset="-122"/>
                </a:rPr>
                <a:t>添</a:t>
              </a:r>
              <a:endParaRPr lang="en-US" altLang="zh-CN" sz="1200" dirty="0">
                <a:solidFill>
                  <a:schemeClr val="tx1">
                    <a:lumMod val="50000"/>
                    <a:lumOff val="50000"/>
                  </a:schemeClr>
                </a:solidFill>
                <a:latin typeface="字魂105号-简雅黑" panose="00000500000000000000" pitchFamily="2" charset="-122"/>
                <a:ea typeface="字魂105号-简雅黑" panose="00000500000000000000" pitchFamily="2" charset="-122"/>
              </a:endParaRPr>
            </a:p>
          </p:txBody>
        </p:sp>
      </p:grpSp>
      <p:grpSp>
        <p:nvGrpSpPr>
          <p:cNvPr id="34" name="组合 33"/>
          <p:cNvGrpSpPr/>
          <p:nvPr/>
        </p:nvGrpSpPr>
        <p:grpSpPr>
          <a:xfrm>
            <a:off x="1078019" y="375387"/>
            <a:ext cx="2590060" cy="611761"/>
            <a:chOff x="1131807" y="294705"/>
            <a:chExt cx="2590060" cy="611761"/>
          </a:xfrm>
        </p:grpSpPr>
        <p:sp>
          <p:nvSpPr>
            <p:cNvPr id="35" name="矩形 34"/>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工作概述</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6" name="文本框 35"/>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4181865771"/>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8"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0-#ppt_w/2"/>
                                          </p:val>
                                        </p:tav>
                                        <p:tav tm="100000">
                                          <p:val>
                                            <p:strVal val="#ppt_x"/>
                                          </p:val>
                                        </p:tav>
                                      </p:tavLst>
                                    </p:anim>
                                    <p:anim calcmode="lin" valueType="num">
                                      <p:cBhvr additive="base">
                                        <p:cTn id="15" dur="500" fill="hold"/>
                                        <p:tgtEl>
                                          <p:spTgt spid="6"/>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1+#ppt_w/2"/>
                                          </p:val>
                                        </p:tav>
                                        <p:tav tm="100000">
                                          <p:val>
                                            <p:strVal val="#ppt_x"/>
                                          </p:val>
                                        </p:tav>
                                      </p:tavLst>
                                    </p:anim>
                                    <p:anim calcmode="lin" valueType="num">
                                      <p:cBhvr additive="base">
                                        <p:cTn id="19" dur="500" fill="hold"/>
                                        <p:tgtEl>
                                          <p:spTgt spid="9"/>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50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0-#ppt_w/2"/>
                                          </p:val>
                                        </p:tav>
                                        <p:tav tm="100000">
                                          <p:val>
                                            <p:strVal val="#ppt_x"/>
                                          </p:val>
                                        </p:tav>
                                      </p:tavLst>
                                    </p:anim>
                                    <p:anim calcmode="lin" valueType="num">
                                      <p:cBhvr additive="base">
                                        <p:cTn id="23" dur="500" fill="hold"/>
                                        <p:tgtEl>
                                          <p:spTgt spid="7"/>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50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1+#ppt_w/2"/>
                                          </p:val>
                                        </p:tav>
                                        <p:tav tm="100000">
                                          <p:val>
                                            <p:strVal val="#ppt_x"/>
                                          </p:val>
                                        </p:tav>
                                      </p:tavLst>
                                    </p:anim>
                                    <p:anim calcmode="lin" valueType="num">
                                      <p:cBhvr additive="base">
                                        <p:cTn id="27"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0">
            <a:extLst>
              <a:ext uri="{FF2B5EF4-FFF2-40B4-BE49-F238E27FC236}">
                <a16:creationId xmlns:a16="http://schemas.microsoft.com/office/drawing/2014/main" xmlns="" id="{BA8EA202-F87D-45AF-91DB-F2B3A7B8F57B}"/>
              </a:ext>
            </a:extLst>
          </p:cNvPr>
          <p:cNvSpPr txBox="1"/>
          <p:nvPr/>
        </p:nvSpPr>
        <p:spPr>
          <a:xfrm>
            <a:off x="6063021" y="2282697"/>
            <a:ext cx="5513936" cy="1200329"/>
          </a:xfrm>
          <a:prstGeom prst="rect">
            <a:avLst/>
          </a:prstGeom>
          <a:noFill/>
        </p:spPr>
        <p:txBody>
          <a:bodyPr wrap="square" rtlCol="0">
            <a:spAutoFit/>
          </a:bodyPr>
          <a:lstStyle/>
          <a:p>
            <a:pPr defTabSz="228600"/>
            <a:r>
              <a:rPr lang="en-US" altLang="zh-CN" sz="7200" dirty="0" smtClean="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rPr>
              <a:t>PART TWO</a:t>
            </a:r>
            <a:endParaRPr lang="zh-CN" altLang="en-US" sz="7200" dirty="0">
              <a:solidFill>
                <a:schemeClr val="bg1">
                  <a:lumMod val="65000"/>
                  <a:alpha val="20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sp>
        <p:nvSpPr>
          <p:cNvPr id="35" name="文本框 34"/>
          <p:cNvSpPr txBox="1"/>
          <p:nvPr/>
        </p:nvSpPr>
        <p:spPr>
          <a:xfrm>
            <a:off x="5981376" y="2759402"/>
            <a:ext cx="4407876" cy="935641"/>
          </a:xfrm>
          <a:prstGeom prst="rect">
            <a:avLst/>
          </a:prstGeom>
          <a:noFill/>
        </p:spPr>
        <p:txBody>
          <a:bodyPr wrap="square" rtlCol="0">
            <a:spAutoFit/>
          </a:bodyPr>
          <a:lstStyle/>
          <a:p>
            <a:pPr>
              <a:lnSpc>
                <a:spcPct val="130000"/>
              </a:lnSpc>
            </a:pPr>
            <a:r>
              <a:rPr lang="zh-CN" altLang="en-US" sz="4800" b="1" dirty="0" smtClean="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工作完成情况</a:t>
            </a:r>
            <a:endParaRPr lang="zh-CN" altLang="en-US" sz="4800" b="1" dirty="0">
              <a:gradFill>
                <a:gsLst>
                  <a:gs pos="0">
                    <a:srgbClr val="32A8E4"/>
                  </a:gs>
                  <a:gs pos="84000">
                    <a:srgbClr val="1959C9"/>
                  </a:gs>
                </a:gsLst>
                <a:lin ang="5400000" scaled="0"/>
              </a:gra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36" name="矩形 35"/>
          <p:cNvSpPr/>
          <p:nvPr/>
        </p:nvSpPr>
        <p:spPr>
          <a:xfrm>
            <a:off x="6162200" y="4663730"/>
            <a:ext cx="387976" cy="79048"/>
          </a:xfrm>
          <a:prstGeom prst="rect">
            <a:avLst/>
          </a:prstGeom>
          <a:solidFill>
            <a:srgbClr val="3F3F3F"/>
          </a:soli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latin typeface="字魂105号-简雅黑" panose="00000500000000000000" pitchFamily="2" charset="-122"/>
              <a:ea typeface="字魂105号-简雅黑" panose="00000500000000000000" pitchFamily="2" charset="-122"/>
            </a:endParaRPr>
          </a:p>
        </p:txBody>
      </p:sp>
      <p:sp>
        <p:nvSpPr>
          <p:cNvPr id="40" name="Rectangle 3"/>
          <p:cNvSpPr>
            <a:spLocks/>
          </p:cNvSpPr>
          <p:nvPr/>
        </p:nvSpPr>
        <p:spPr bwMode="auto">
          <a:xfrm>
            <a:off x="6110048" y="3725444"/>
            <a:ext cx="4960721" cy="6463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45720" rIns="45720">
            <a:spAutoFit/>
          </a:bodyPr>
          <a:lstStyle>
            <a:lvl1pPr>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1pPr>
            <a:lvl2pPr marL="742950" indent="-28575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2pPr>
            <a:lvl3pPr marL="11430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3pPr>
            <a:lvl4pPr marL="16002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4pPr>
            <a:lvl5pPr marL="2057400" indent="-228600">
              <a:spcBef>
                <a:spcPts val="2000"/>
              </a:spcBef>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5pPr>
            <a:lvl6pPr marL="25146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6pPr>
            <a:lvl7pPr marL="29718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7pPr>
            <a:lvl8pPr marL="34290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8pPr>
            <a:lvl9pPr marL="3886200" indent="-228600" defTabSz="2436813" eaLnBrk="0" fontAlgn="base" hangingPunct="0">
              <a:spcBef>
                <a:spcPts val="2000"/>
              </a:spcBef>
              <a:spcAft>
                <a:spcPct val="0"/>
              </a:spcAft>
              <a:buSzPct val="100000"/>
              <a:buFont typeface="Arial" panose="020B0604020202020204" pitchFamily="34" charset="0"/>
              <a:buChar char="•"/>
              <a:defRPr sz="8500">
                <a:solidFill>
                  <a:srgbClr val="27282D"/>
                </a:solidFill>
                <a:latin typeface="Calibri" panose="020F0502020204030204" pitchFamily="34" charset="0"/>
                <a:ea typeface="Calibri" panose="020F0502020204030204" pitchFamily="34" charset="0"/>
                <a:cs typeface="Calibri" panose="020F0502020204030204" pitchFamily="34" charset="0"/>
                <a:sym typeface="Calibri" panose="020F0502020204030204" pitchFamily="34" charset="0"/>
              </a:defRPr>
            </a:lvl9pPr>
          </a:lstStyle>
          <a:p>
            <a:pPr eaLnBrk="1">
              <a:lnSpc>
                <a:spcPct val="120000"/>
              </a:lnSpc>
              <a:spcBef>
                <a:spcPct val="0"/>
              </a:spcBef>
              <a:buSzTx/>
              <a:buFontTx/>
              <a:buNone/>
            </a:pP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Lorem ipsum dolor sit amet, consectetuer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dipiscing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elit, sed diam </a:t>
            </a:r>
            <a:endParaRPr lang="en-US"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a:p>
            <a:pPr eaLnBrk="1">
              <a:lnSpc>
                <a:spcPct val="120000"/>
              </a:lnSpc>
              <a:spcBef>
                <a:spcPct val="0"/>
              </a:spcBef>
              <a:buSzTx/>
              <a:buFontTx/>
              <a:buNone/>
            </a:pP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nonummy nibheuismod </a:t>
            </a:r>
            <a:r>
              <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tincidunt ut laoreet dolore magna aliquam erat volutpat. Ut wisi enim ad minim </a:t>
            </a:r>
            <a:r>
              <a:rPr lang="zh-CN" altLang="zh-CN" sz="1000" dirty="0" smtClean="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rPr>
              <a:t>veniam</a:t>
            </a:r>
            <a:endParaRPr lang="zh-CN" altLang="zh-CN" sz="1000" dirty="0">
              <a:solidFill>
                <a:schemeClr val="tx1">
                  <a:lumMod val="50000"/>
                  <a:lumOff val="50000"/>
                  <a:alpha val="80000"/>
                </a:schemeClr>
              </a:solidFill>
              <a:latin typeface="字魂105号-简雅黑" panose="00000500000000000000" pitchFamily="2" charset="-122"/>
              <a:ea typeface="字魂105号-简雅黑" panose="00000500000000000000" pitchFamily="2" charset="-122"/>
              <a:sym typeface="Helvetica" panose="020B0604020202020204" pitchFamily="34" charset="0"/>
            </a:endParaRPr>
          </a:p>
        </p:txBody>
      </p:sp>
      <p:sp>
        <p:nvSpPr>
          <p:cNvPr id="11" name="矩形 10"/>
          <p:cNvSpPr/>
          <p:nvPr/>
        </p:nvSpPr>
        <p:spPr>
          <a:xfrm>
            <a:off x="0" y="0"/>
            <a:ext cx="3804557" cy="6858000"/>
          </a:xfrm>
          <a:prstGeom prst="rect">
            <a:avLst/>
          </a:prstGeom>
          <a:blipFill dpi="0" rotWithShape="1">
            <a:blip r:embed="rId3" cstate="print">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rcRect/>
            <a:stretch>
              <a:fillRect l="-1792" r="-407800"/>
            </a:stretch>
          </a:blipFill>
          <a:ln>
            <a:noFill/>
          </a:ln>
          <a:effectLst>
            <a:outerShdw blurRad="1016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523349" y="2152071"/>
            <a:ext cx="2557400" cy="2885494"/>
            <a:chOff x="5701933" y="2189950"/>
            <a:chExt cx="1230989" cy="1388917"/>
          </a:xfrm>
        </p:grpSpPr>
        <p:sp>
          <p:nvSpPr>
            <p:cNvPr id="10" name="Freeform 5"/>
            <p:cNvSpPr>
              <a:spLocks/>
            </p:cNvSpPr>
            <p:nvPr/>
          </p:nvSpPr>
          <p:spPr bwMode="auto">
            <a:xfrm rot="16200000">
              <a:off x="5622969" y="2268914"/>
              <a:ext cx="1388917" cy="1230989"/>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rgbClr val="32A8E4"/>
                </a:gs>
                <a:gs pos="0">
                  <a:srgbClr val="1959C9"/>
                </a:gs>
              </a:gsLst>
              <a:lin ang="20400000" scaled="0"/>
            </a:gradFill>
            <a:ln w="25400">
              <a:solidFill>
                <a:schemeClr val="bg1"/>
              </a:solidFill>
            </a:ln>
            <a:effectLst>
              <a:outerShdw blurRad="355600" dist="88900" dir="2700000" algn="tl" rotWithShape="0">
                <a:prstClr val="black">
                  <a:alpha val="28000"/>
                </a:prstClr>
              </a:outerShdw>
            </a:effectLst>
          </p:spPr>
          <p:txBody>
            <a:bodyPr vert="horz" wrap="square" lIns="91440" tIns="45720" rIns="91440" bIns="45720" numCol="1" anchor="t" anchorCtr="0" compatLnSpc="1">
              <a:prstTxWarp prst="textNoShape">
                <a:avLst/>
              </a:prstTxWarp>
            </a:bodyPr>
            <a:lstStyle/>
            <a:p>
              <a:endParaRPr lang="zh-CN" altLang="en-US" sz="6000" dirty="0">
                <a:solidFill>
                  <a:schemeClr val="tx1">
                    <a:lumMod val="75000"/>
                    <a:lumOff val="25000"/>
                  </a:schemeClr>
                </a:solidFill>
                <a:ea typeface="字魂105号-简雅黑" panose="00000500000000000000" pitchFamily="2" charset="-122"/>
              </a:endParaRPr>
            </a:p>
          </p:txBody>
        </p:sp>
        <p:sp>
          <p:nvSpPr>
            <p:cNvPr id="14" name="文本框 13"/>
            <p:cNvSpPr txBox="1"/>
            <p:nvPr/>
          </p:nvSpPr>
          <p:spPr>
            <a:xfrm>
              <a:off x="5931893" y="2423278"/>
              <a:ext cx="716196" cy="755547"/>
            </a:xfrm>
            <a:prstGeom prst="rect">
              <a:avLst/>
            </a:prstGeom>
            <a:noFill/>
          </p:spPr>
          <p:txBody>
            <a:bodyPr wrap="none" rtlCol="0">
              <a:spAutoFit/>
            </a:bodyPr>
            <a:lstStyle/>
            <a:p>
              <a:pPr algn="ctr"/>
              <a:r>
                <a:rPr lang="en-US" altLang="zh-CN" sz="9600" dirty="0" smtClean="0">
                  <a:solidFill>
                    <a:schemeClr val="bg1"/>
                  </a:solidFill>
                  <a:latin typeface="字魂45号-冰宇雅宋" panose="00000500000000000000" pitchFamily="2" charset="-122"/>
                  <a:ea typeface="字魂45号-冰宇雅宋" panose="00000500000000000000" pitchFamily="2" charset="-122"/>
                </a:rPr>
                <a:t>02</a:t>
              </a:r>
              <a:endParaRPr lang="zh-CN" altLang="en-US" sz="9600" dirty="0">
                <a:solidFill>
                  <a:schemeClr val="bg1"/>
                </a:solidFill>
                <a:latin typeface="字魂45号-冰宇雅宋" panose="00000500000000000000" pitchFamily="2" charset="-122"/>
                <a:ea typeface="字魂45号-冰宇雅宋" panose="00000500000000000000" pitchFamily="2" charset="-122"/>
              </a:endParaRPr>
            </a:p>
          </p:txBody>
        </p:sp>
      </p:grpSp>
    </p:spTree>
    <p:extLst>
      <p:ext uri="{BB962C8B-B14F-4D97-AF65-F5344CB8AC3E}">
        <p14:creationId xmlns:p14="http://schemas.microsoft.com/office/powerpoint/2010/main" val="1241023460"/>
      </p:ext>
    </p:ext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strips(downRight)">
                                      <p:cBhvr>
                                        <p:cTn id="7" dur="500"/>
                                        <p:tgtEl>
                                          <p:spTgt spid="11"/>
                                        </p:tgtEl>
                                      </p:cBhvr>
                                    </p:animEffect>
                                  </p:childTnLst>
                                </p:cTn>
                              </p:par>
                              <p:par>
                                <p:cTn id="8" presetID="53" presetClass="entr" presetSubtype="16"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par>
                                <p:cTn id="13" presetID="16" presetClass="entr" presetSubtype="21" fill="hold" grpId="0" nodeType="withEffect">
                                  <p:stCondLst>
                                    <p:cond delay="750"/>
                                  </p:stCondLst>
                                  <p:childTnLst>
                                    <p:set>
                                      <p:cBhvr>
                                        <p:cTn id="14" dur="1" fill="hold">
                                          <p:stCondLst>
                                            <p:cond delay="0"/>
                                          </p:stCondLst>
                                        </p:cTn>
                                        <p:tgtEl>
                                          <p:spTgt spid="34"/>
                                        </p:tgtEl>
                                        <p:attrNameLst>
                                          <p:attrName>style.visibility</p:attrName>
                                        </p:attrNameLst>
                                      </p:cBhvr>
                                      <p:to>
                                        <p:strVal val="visible"/>
                                      </p:to>
                                    </p:set>
                                    <p:animEffect transition="in" filter="barn(inVertical)">
                                      <p:cBhvr>
                                        <p:cTn id="15" dur="500"/>
                                        <p:tgtEl>
                                          <p:spTgt spid="34"/>
                                        </p:tgtEl>
                                      </p:cBhvr>
                                    </p:animEffect>
                                  </p:childTnLst>
                                </p:cTn>
                              </p:par>
                              <p:par>
                                <p:cTn id="16" presetID="41" presetClass="entr" presetSubtype="0" fill="hold" grpId="0" nodeType="withEffect">
                                  <p:stCondLst>
                                    <p:cond delay="1250"/>
                                  </p:stCondLst>
                                  <p:iterate type="lt">
                                    <p:tmPct val="10000"/>
                                  </p:iterate>
                                  <p:childTnLst>
                                    <p:set>
                                      <p:cBhvr>
                                        <p:cTn id="17" dur="1" fill="hold">
                                          <p:stCondLst>
                                            <p:cond delay="0"/>
                                          </p:stCondLst>
                                        </p:cTn>
                                        <p:tgtEl>
                                          <p:spTgt spid="35"/>
                                        </p:tgtEl>
                                        <p:attrNameLst>
                                          <p:attrName>style.visibility</p:attrName>
                                        </p:attrNameLst>
                                      </p:cBhvr>
                                      <p:to>
                                        <p:strVal val="visible"/>
                                      </p:to>
                                    </p:set>
                                    <p:anim calcmode="lin" valueType="num">
                                      <p:cBhvr>
                                        <p:cTn id="18" dur="75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9" dur="750" fill="hold"/>
                                        <p:tgtEl>
                                          <p:spTgt spid="35"/>
                                        </p:tgtEl>
                                        <p:attrNameLst>
                                          <p:attrName>ppt_y</p:attrName>
                                        </p:attrNameLst>
                                      </p:cBhvr>
                                      <p:tavLst>
                                        <p:tav tm="0">
                                          <p:val>
                                            <p:strVal val="#ppt_y"/>
                                          </p:val>
                                        </p:tav>
                                        <p:tav tm="100000">
                                          <p:val>
                                            <p:strVal val="#ppt_y"/>
                                          </p:val>
                                        </p:tav>
                                      </p:tavLst>
                                    </p:anim>
                                    <p:anim calcmode="lin" valueType="num">
                                      <p:cBhvr>
                                        <p:cTn id="20" dur="75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1" dur="75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22" dur="750" tmFilter="0,0; .5, 1; 1, 1"/>
                                        <p:tgtEl>
                                          <p:spTgt spid="35"/>
                                        </p:tgtEl>
                                      </p:cBhvr>
                                    </p:animEffect>
                                  </p:childTnLst>
                                </p:cTn>
                              </p:par>
                              <p:par>
                                <p:cTn id="23" presetID="16" presetClass="entr" presetSubtype="37" fill="hold" grpId="0" nodeType="withEffect">
                                  <p:stCondLst>
                                    <p:cond delay="1750"/>
                                  </p:stCondLst>
                                  <p:childTnLst>
                                    <p:set>
                                      <p:cBhvr>
                                        <p:cTn id="24" dur="1" fill="hold">
                                          <p:stCondLst>
                                            <p:cond delay="0"/>
                                          </p:stCondLst>
                                        </p:cTn>
                                        <p:tgtEl>
                                          <p:spTgt spid="36"/>
                                        </p:tgtEl>
                                        <p:attrNameLst>
                                          <p:attrName>style.visibility</p:attrName>
                                        </p:attrNameLst>
                                      </p:cBhvr>
                                      <p:to>
                                        <p:strVal val="visible"/>
                                      </p:to>
                                    </p:set>
                                    <p:animEffect transition="in" filter="barn(outVertical)">
                                      <p:cBhvr>
                                        <p:cTn id="25" dur="500"/>
                                        <p:tgtEl>
                                          <p:spTgt spid="36"/>
                                        </p:tgtEl>
                                      </p:cBhvr>
                                    </p:animEffect>
                                  </p:childTnLst>
                                </p:cTn>
                              </p:par>
                              <p:par>
                                <p:cTn id="26" presetID="42" presetClass="entr" presetSubtype="0" fill="hold" grpId="0" nodeType="withEffect">
                                  <p:stCondLst>
                                    <p:cond delay="125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1000"/>
                                        <p:tgtEl>
                                          <p:spTgt spid="40"/>
                                        </p:tgtEl>
                                      </p:cBhvr>
                                    </p:animEffect>
                                    <p:anim calcmode="lin" valueType="num">
                                      <p:cBhvr>
                                        <p:cTn id="29" dur="1000" fill="hold"/>
                                        <p:tgtEl>
                                          <p:spTgt spid="40"/>
                                        </p:tgtEl>
                                        <p:attrNameLst>
                                          <p:attrName>ppt_x</p:attrName>
                                        </p:attrNameLst>
                                      </p:cBhvr>
                                      <p:tavLst>
                                        <p:tav tm="0">
                                          <p:val>
                                            <p:strVal val="#ppt_x"/>
                                          </p:val>
                                        </p:tav>
                                        <p:tav tm="100000">
                                          <p:val>
                                            <p:strVal val="#ppt_x"/>
                                          </p:val>
                                        </p:tav>
                                      </p:tavLst>
                                    </p:anim>
                                    <p:anim calcmode="lin" valueType="num">
                                      <p:cBhvr>
                                        <p:cTn id="30"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40" grpId="0"/>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6"/>
          <p:cNvSpPr>
            <a:spLocks/>
          </p:cNvSpPr>
          <p:nvPr/>
        </p:nvSpPr>
        <p:spPr bwMode="auto">
          <a:xfrm>
            <a:off x="1516615" y="1892965"/>
            <a:ext cx="265060"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15" name="Freeform 7"/>
          <p:cNvSpPr>
            <a:spLocks/>
          </p:cNvSpPr>
          <p:nvPr/>
        </p:nvSpPr>
        <p:spPr bwMode="auto">
          <a:xfrm>
            <a:off x="1516615" y="3016345"/>
            <a:ext cx="265060" cy="497235"/>
          </a:xfrm>
          <a:custGeom>
            <a:avLst/>
            <a:gdLst>
              <a:gd name="T0" fmla="*/ 11 w 68"/>
              <a:gd name="T1" fmla="*/ 0 h 128"/>
              <a:gd name="T2" fmla="*/ 57 w 68"/>
              <a:gd name="T3" fmla="*/ 0 h 128"/>
              <a:gd name="T4" fmla="*/ 68 w 68"/>
              <a:gd name="T5" fmla="*/ 11 h 128"/>
              <a:gd name="T6" fmla="*/ 68 w 68"/>
              <a:gd name="T7" fmla="*/ 128 h 128"/>
              <a:gd name="T8" fmla="*/ 0 w 68"/>
              <a:gd name="T9" fmla="*/ 128 h 128"/>
              <a:gd name="T10" fmla="*/ 0 w 68"/>
              <a:gd name="T11" fmla="*/ 11 h 128"/>
              <a:gd name="T12" fmla="*/ 11 w 68"/>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68" h="128">
                <a:moveTo>
                  <a:pt x="11" y="0"/>
                </a:moveTo>
                <a:cubicBezTo>
                  <a:pt x="57" y="0"/>
                  <a:pt x="57" y="0"/>
                  <a:pt x="57" y="0"/>
                </a:cubicBezTo>
                <a:cubicBezTo>
                  <a:pt x="63" y="0"/>
                  <a:pt x="68" y="5"/>
                  <a:pt x="68" y="11"/>
                </a:cubicBezTo>
                <a:cubicBezTo>
                  <a:pt x="68" y="128"/>
                  <a:pt x="68" y="128"/>
                  <a:pt x="68" y="128"/>
                </a:cubicBezTo>
                <a:cubicBezTo>
                  <a:pt x="0" y="128"/>
                  <a:pt x="0" y="128"/>
                  <a:pt x="0" y="128"/>
                </a:cubicBezTo>
                <a:cubicBezTo>
                  <a:pt x="0" y="11"/>
                  <a:pt x="0" y="11"/>
                  <a:pt x="0" y="11"/>
                </a:cubicBezTo>
                <a:cubicBezTo>
                  <a:pt x="0" y="5"/>
                  <a:pt x="5" y="0"/>
                  <a:pt x="11" y="0"/>
                </a:cubicBezTo>
                <a:close/>
              </a:path>
            </a:pathLst>
          </a:custGeom>
          <a:gradFill>
            <a:gsLst>
              <a:gs pos="0">
                <a:srgbClr val="32A8E4"/>
              </a:gs>
              <a:gs pos="87000">
                <a:srgbClr val="1959C9"/>
              </a:gs>
            </a:gsLst>
          </a:gra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16" name="Freeform 8"/>
          <p:cNvSpPr>
            <a:spLocks/>
          </p:cNvSpPr>
          <p:nvPr/>
        </p:nvSpPr>
        <p:spPr bwMode="auto">
          <a:xfrm>
            <a:off x="1854829" y="1892965"/>
            <a:ext cx="265060"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17" name="Freeform 9"/>
          <p:cNvSpPr>
            <a:spLocks/>
          </p:cNvSpPr>
          <p:nvPr/>
        </p:nvSpPr>
        <p:spPr bwMode="auto">
          <a:xfrm>
            <a:off x="2193041" y="1892965"/>
            <a:ext cx="266484"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18" name="Freeform 10"/>
          <p:cNvSpPr>
            <a:spLocks/>
          </p:cNvSpPr>
          <p:nvPr/>
        </p:nvSpPr>
        <p:spPr bwMode="auto">
          <a:xfrm>
            <a:off x="2532677" y="1892965"/>
            <a:ext cx="266484" cy="1620615"/>
          </a:xfrm>
          <a:custGeom>
            <a:avLst/>
            <a:gdLst>
              <a:gd name="T0" fmla="*/ 12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2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2"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2"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19" name="Freeform 11"/>
          <p:cNvSpPr>
            <a:spLocks/>
          </p:cNvSpPr>
          <p:nvPr/>
        </p:nvSpPr>
        <p:spPr bwMode="auto">
          <a:xfrm>
            <a:off x="1854829" y="2677774"/>
            <a:ext cx="265060" cy="835807"/>
          </a:xfrm>
          <a:custGeom>
            <a:avLst/>
            <a:gdLst>
              <a:gd name="T0" fmla="*/ 11 w 68"/>
              <a:gd name="T1" fmla="*/ 0 h 215"/>
              <a:gd name="T2" fmla="*/ 57 w 68"/>
              <a:gd name="T3" fmla="*/ 0 h 215"/>
              <a:gd name="T4" fmla="*/ 68 w 68"/>
              <a:gd name="T5" fmla="*/ 11 h 215"/>
              <a:gd name="T6" fmla="*/ 68 w 68"/>
              <a:gd name="T7" fmla="*/ 215 h 215"/>
              <a:gd name="T8" fmla="*/ 0 w 68"/>
              <a:gd name="T9" fmla="*/ 215 h 215"/>
              <a:gd name="T10" fmla="*/ 0 w 68"/>
              <a:gd name="T11" fmla="*/ 11 h 215"/>
              <a:gd name="T12" fmla="*/ 11 w 68"/>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68" h="215">
                <a:moveTo>
                  <a:pt x="11" y="0"/>
                </a:moveTo>
                <a:cubicBezTo>
                  <a:pt x="57" y="0"/>
                  <a:pt x="57" y="0"/>
                  <a:pt x="57" y="0"/>
                </a:cubicBezTo>
                <a:cubicBezTo>
                  <a:pt x="63" y="0"/>
                  <a:pt x="68" y="5"/>
                  <a:pt x="68" y="11"/>
                </a:cubicBezTo>
                <a:cubicBezTo>
                  <a:pt x="68" y="215"/>
                  <a:pt x="68" y="215"/>
                  <a:pt x="68" y="215"/>
                </a:cubicBezTo>
                <a:cubicBezTo>
                  <a:pt x="0" y="215"/>
                  <a:pt x="0" y="215"/>
                  <a:pt x="0" y="215"/>
                </a:cubicBezTo>
                <a:cubicBezTo>
                  <a:pt x="0" y="11"/>
                  <a:pt x="0" y="11"/>
                  <a:pt x="0" y="11"/>
                </a:cubicBezTo>
                <a:cubicBezTo>
                  <a:pt x="0" y="5"/>
                  <a:pt x="5" y="0"/>
                  <a:pt x="11" y="0"/>
                </a:cubicBezTo>
                <a:close/>
              </a:path>
            </a:pathLst>
          </a:custGeom>
          <a:solidFill>
            <a:srgbClr val="4B4B4B"/>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0" name="Freeform 12"/>
          <p:cNvSpPr>
            <a:spLocks/>
          </p:cNvSpPr>
          <p:nvPr/>
        </p:nvSpPr>
        <p:spPr bwMode="auto">
          <a:xfrm>
            <a:off x="2193041" y="2327865"/>
            <a:ext cx="266484" cy="1185712"/>
          </a:xfrm>
          <a:custGeom>
            <a:avLst/>
            <a:gdLst>
              <a:gd name="T0" fmla="*/ 11 w 68"/>
              <a:gd name="T1" fmla="*/ 0 h 305"/>
              <a:gd name="T2" fmla="*/ 57 w 68"/>
              <a:gd name="T3" fmla="*/ 0 h 305"/>
              <a:gd name="T4" fmla="*/ 68 w 68"/>
              <a:gd name="T5" fmla="*/ 11 h 305"/>
              <a:gd name="T6" fmla="*/ 68 w 68"/>
              <a:gd name="T7" fmla="*/ 238 h 305"/>
              <a:gd name="T8" fmla="*/ 68 w 68"/>
              <a:gd name="T9" fmla="*/ 305 h 305"/>
              <a:gd name="T10" fmla="*/ 0 w 68"/>
              <a:gd name="T11" fmla="*/ 305 h 305"/>
              <a:gd name="T12" fmla="*/ 0 w 68"/>
              <a:gd name="T13" fmla="*/ 238 h 305"/>
              <a:gd name="T14" fmla="*/ 0 w 68"/>
              <a:gd name="T15" fmla="*/ 11 h 305"/>
              <a:gd name="T16" fmla="*/ 11 w 68"/>
              <a:gd name="T1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05">
                <a:moveTo>
                  <a:pt x="11" y="0"/>
                </a:moveTo>
                <a:cubicBezTo>
                  <a:pt x="57" y="0"/>
                  <a:pt x="57" y="0"/>
                  <a:pt x="57" y="0"/>
                </a:cubicBezTo>
                <a:cubicBezTo>
                  <a:pt x="63" y="0"/>
                  <a:pt x="68" y="5"/>
                  <a:pt x="68" y="11"/>
                </a:cubicBezTo>
                <a:cubicBezTo>
                  <a:pt x="68" y="238"/>
                  <a:pt x="68" y="238"/>
                  <a:pt x="68" y="238"/>
                </a:cubicBezTo>
                <a:cubicBezTo>
                  <a:pt x="68" y="305"/>
                  <a:pt x="68" y="305"/>
                  <a:pt x="68" y="305"/>
                </a:cubicBezTo>
                <a:cubicBezTo>
                  <a:pt x="0" y="305"/>
                  <a:pt x="0" y="305"/>
                  <a:pt x="0" y="305"/>
                </a:cubicBezTo>
                <a:cubicBezTo>
                  <a:pt x="0" y="238"/>
                  <a:pt x="0" y="238"/>
                  <a:pt x="0" y="238"/>
                </a:cubicBezTo>
                <a:cubicBezTo>
                  <a:pt x="0" y="11"/>
                  <a:pt x="0" y="11"/>
                  <a:pt x="0" y="11"/>
                </a:cubicBezTo>
                <a:cubicBezTo>
                  <a:pt x="0" y="5"/>
                  <a:pt x="5" y="0"/>
                  <a:pt x="11" y="0"/>
                </a:cubicBezTo>
                <a:close/>
              </a:path>
            </a:pathLst>
          </a:custGeom>
          <a:gradFill>
            <a:gsLst>
              <a:gs pos="0">
                <a:srgbClr val="32A8E4"/>
              </a:gs>
              <a:gs pos="87000">
                <a:srgbClr val="1959C9"/>
              </a:gs>
            </a:gsLst>
          </a:gra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1" name="Freeform 13"/>
          <p:cNvSpPr>
            <a:spLocks/>
          </p:cNvSpPr>
          <p:nvPr/>
        </p:nvSpPr>
        <p:spPr bwMode="auto">
          <a:xfrm>
            <a:off x="2532677" y="2098375"/>
            <a:ext cx="266484" cy="1415205"/>
          </a:xfrm>
          <a:custGeom>
            <a:avLst/>
            <a:gdLst>
              <a:gd name="T0" fmla="*/ 12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2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2"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2" y="0"/>
                </a:cubicBezTo>
                <a:close/>
              </a:path>
            </a:pathLst>
          </a:custGeom>
          <a:solidFill>
            <a:srgbClr val="4B4B4B"/>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2" name="Freeform 14"/>
          <p:cNvSpPr>
            <a:spLocks/>
          </p:cNvSpPr>
          <p:nvPr/>
        </p:nvSpPr>
        <p:spPr bwMode="auto">
          <a:xfrm>
            <a:off x="4220342" y="1892965"/>
            <a:ext cx="265060"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3" name="Freeform 15"/>
          <p:cNvSpPr>
            <a:spLocks/>
          </p:cNvSpPr>
          <p:nvPr/>
        </p:nvSpPr>
        <p:spPr bwMode="auto">
          <a:xfrm>
            <a:off x="4558395" y="1892965"/>
            <a:ext cx="266484"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4" name="Freeform 16"/>
          <p:cNvSpPr>
            <a:spLocks/>
          </p:cNvSpPr>
          <p:nvPr/>
        </p:nvSpPr>
        <p:spPr bwMode="auto">
          <a:xfrm>
            <a:off x="4897875" y="1892965"/>
            <a:ext cx="266484"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5" name="Freeform 17"/>
          <p:cNvSpPr>
            <a:spLocks/>
          </p:cNvSpPr>
          <p:nvPr/>
        </p:nvSpPr>
        <p:spPr bwMode="auto">
          <a:xfrm>
            <a:off x="5237353" y="1892965"/>
            <a:ext cx="266484"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6" name="Freeform 18"/>
          <p:cNvSpPr>
            <a:spLocks/>
          </p:cNvSpPr>
          <p:nvPr/>
        </p:nvSpPr>
        <p:spPr bwMode="auto">
          <a:xfrm>
            <a:off x="4220342" y="3272754"/>
            <a:ext cx="265060" cy="240825"/>
          </a:xfrm>
          <a:custGeom>
            <a:avLst/>
            <a:gdLst>
              <a:gd name="T0" fmla="*/ 11 w 68"/>
              <a:gd name="T1" fmla="*/ 0 h 62"/>
              <a:gd name="T2" fmla="*/ 57 w 68"/>
              <a:gd name="T3" fmla="*/ 0 h 62"/>
              <a:gd name="T4" fmla="*/ 68 w 68"/>
              <a:gd name="T5" fmla="*/ 11 h 62"/>
              <a:gd name="T6" fmla="*/ 68 w 68"/>
              <a:gd name="T7" fmla="*/ 62 h 62"/>
              <a:gd name="T8" fmla="*/ 0 w 68"/>
              <a:gd name="T9" fmla="*/ 62 h 62"/>
              <a:gd name="T10" fmla="*/ 0 w 68"/>
              <a:gd name="T11" fmla="*/ 11 h 62"/>
              <a:gd name="T12" fmla="*/ 11 w 68"/>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11" y="0"/>
                </a:moveTo>
                <a:cubicBezTo>
                  <a:pt x="57" y="0"/>
                  <a:pt x="57" y="0"/>
                  <a:pt x="57" y="0"/>
                </a:cubicBezTo>
                <a:cubicBezTo>
                  <a:pt x="63" y="0"/>
                  <a:pt x="68" y="5"/>
                  <a:pt x="68" y="11"/>
                </a:cubicBezTo>
                <a:cubicBezTo>
                  <a:pt x="68" y="62"/>
                  <a:pt x="68" y="62"/>
                  <a:pt x="68" y="62"/>
                </a:cubicBezTo>
                <a:cubicBezTo>
                  <a:pt x="0" y="62"/>
                  <a:pt x="0" y="62"/>
                  <a:pt x="0" y="62"/>
                </a:cubicBezTo>
                <a:cubicBezTo>
                  <a:pt x="0" y="11"/>
                  <a:pt x="0" y="11"/>
                  <a:pt x="0" y="11"/>
                </a:cubicBezTo>
                <a:cubicBezTo>
                  <a:pt x="0" y="5"/>
                  <a:pt x="5" y="0"/>
                  <a:pt x="11" y="0"/>
                </a:cubicBezTo>
                <a:close/>
              </a:path>
            </a:pathLst>
          </a:custGeom>
          <a:solidFill>
            <a:srgbClr val="0C53B6"/>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7" name="Freeform 19"/>
          <p:cNvSpPr>
            <a:spLocks/>
          </p:cNvSpPr>
          <p:nvPr/>
        </p:nvSpPr>
        <p:spPr bwMode="auto">
          <a:xfrm>
            <a:off x="4558395" y="2684855"/>
            <a:ext cx="266484" cy="828724"/>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4B4B4B"/>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8" name="Freeform 20"/>
          <p:cNvSpPr>
            <a:spLocks/>
          </p:cNvSpPr>
          <p:nvPr/>
        </p:nvSpPr>
        <p:spPr bwMode="auto">
          <a:xfrm>
            <a:off x="4897875" y="2098375"/>
            <a:ext cx="266484" cy="1415205"/>
          </a:xfrm>
          <a:custGeom>
            <a:avLst/>
            <a:gdLst>
              <a:gd name="T0" fmla="*/ 11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1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1"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1" y="0"/>
                </a:cubicBezTo>
                <a:close/>
              </a:path>
            </a:pathLst>
          </a:custGeom>
          <a:gradFill>
            <a:gsLst>
              <a:gs pos="0">
                <a:srgbClr val="32A8E4"/>
              </a:gs>
              <a:gs pos="87000">
                <a:srgbClr val="1959C9"/>
              </a:gs>
            </a:gsLst>
          </a:gra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29" name="Freeform 21"/>
          <p:cNvSpPr>
            <a:spLocks/>
          </p:cNvSpPr>
          <p:nvPr/>
        </p:nvSpPr>
        <p:spPr bwMode="auto">
          <a:xfrm>
            <a:off x="5237353" y="2891684"/>
            <a:ext cx="266484" cy="621897"/>
          </a:xfrm>
          <a:custGeom>
            <a:avLst/>
            <a:gdLst>
              <a:gd name="T0" fmla="*/ 11 w 68"/>
              <a:gd name="T1" fmla="*/ 0 h 160"/>
              <a:gd name="T2" fmla="*/ 57 w 68"/>
              <a:gd name="T3" fmla="*/ 0 h 160"/>
              <a:gd name="T4" fmla="*/ 68 w 68"/>
              <a:gd name="T5" fmla="*/ 11 h 160"/>
              <a:gd name="T6" fmla="*/ 68 w 68"/>
              <a:gd name="T7" fmla="*/ 160 h 160"/>
              <a:gd name="T8" fmla="*/ 0 w 68"/>
              <a:gd name="T9" fmla="*/ 160 h 160"/>
              <a:gd name="T10" fmla="*/ 0 w 68"/>
              <a:gd name="T11" fmla="*/ 11 h 160"/>
              <a:gd name="T12" fmla="*/ 11 w 68"/>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68" h="160">
                <a:moveTo>
                  <a:pt x="11" y="0"/>
                </a:moveTo>
                <a:cubicBezTo>
                  <a:pt x="57" y="0"/>
                  <a:pt x="57" y="0"/>
                  <a:pt x="57" y="0"/>
                </a:cubicBezTo>
                <a:cubicBezTo>
                  <a:pt x="63" y="0"/>
                  <a:pt x="68" y="5"/>
                  <a:pt x="68" y="11"/>
                </a:cubicBezTo>
                <a:cubicBezTo>
                  <a:pt x="68" y="160"/>
                  <a:pt x="68" y="160"/>
                  <a:pt x="68" y="160"/>
                </a:cubicBezTo>
                <a:cubicBezTo>
                  <a:pt x="0" y="160"/>
                  <a:pt x="0" y="160"/>
                  <a:pt x="0" y="160"/>
                </a:cubicBezTo>
                <a:cubicBezTo>
                  <a:pt x="0" y="11"/>
                  <a:pt x="0" y="11"/>
                  <a:pt x="0" y="11"/>
                </a:cubicBezTo>
                <a:cubicBezTo>
                  <a:pt x="0" y="5"/>
                  <a:pt x="5" y="0"/>
                  <a:pt x="11" y="0"/>
                </a:cubicBezTo>
                <a:close/>
              </a:path>
            </a:pathLst>
          </a:custGeom>
          <a:solidFill>
            <a:srgbClr val="4B4B4B"/>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0" name="Freeform 22"/>
          <p:cNvSpPr>
            <a:spLocks/>
          </p:cNvSpPr>
          <p:nvPr/>
        </p:nvSpPr>
        <p:spPr bwMode="auto">
          <a:xfrm>
            <a:off x="6859861" y="1892965"/>
            <a:ext cx="266484"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1" name="Freeform 23"/>
          <p:cNvSpPr>
            <a:spLocks/>
          </p:cNvSpPr>
          <p:nvPr/>
        </p:nvSpPr>
        <p:spPr bwMode="auto">
          <a:xfrm>
            <a:off x="7200131" y="1892965"/>
            <a:ext cx="265060"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2" name="Freeform 24"/>
          <p:cNvSpPr>
            <a:spLocks/>
          </p:cNvSpPr>
          <p:nvPr/>
        </p:nvSpPr>
        <p:spPr bwMode="auto">
          <a:xfrm>
            <a:off x="7538977" y="1892965"/>
            <a:ext cx="265060"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3" name="Freeform 25"/>
          <p:cNvSpPr>
            <a:spLocks/>
          </p:cNvSpPr>
          <p:nvPr/>
        </p:nvSpPr>
        <p:spPr bwMode="auto">
          <a:xfrm>
            <a:off x="7877822" y="1892965"/>
            <a:ext cx="266484"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4" name="Freeform 26"/>
          <p:cNvSpPr>
            <a:spLocks/>
          </p:cNvSpPr>
          <p:nvPr/>
        </p:nvSpPr>
        <p:spPr bwMode="auto">
          <a:xfrm>
            <a:off x="7877822" y="2091290"/>
            <a:ext cx="266484" cy="1422289"/>
          </a:xfrm>
          <a:custGeom>
            <a:avLst/>
            <a:gdLst>
              <a:gd name="T0" fmla="*/ 11 w 68"/>
              <a:gd name="T1" fmla="*/ 0 h 366"/>
              <a:gd name="T2" fmla="*/ 57 w 68"/>
              <a:gd name="T3" fmla="*/ 0 h 366"/>
              <a:gd name="T4" fmla="*/ 68 w 68"/>
              <a:gd name="T5" fmla="*/ 11 h 366"/>
              <a:gd name="T6" fmla="*/ 68 w 68"/>
              <a:gd name="T7" fmla="*/ 238 h 366"/>
              <a:gd name="T8" fmla="*/ 68 w 68"/>
              <a:gd name="T9" fmla="*/ 366 h 366"/>
              <a:gd name="T10" fmla="*/ 0 w 68"/>
              <a:gd name="T11" fmla="*/ 366 h 366"/>
              <a:gd name="T12" fmla="*/ 0 w 68"/>
              <a:gd name="T13" fmla="*/ 238 h 366"/>
              <a:gd name="T14" fmla="*/ 0 w 68"/>
              <a:gd name="T15" fmla="*/ 11 h 366"/>
              <a:gd name="T16" fmla="*/ 11 w 68"/>
              <a:gd name="T17"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6">
                <a:moveTo>
                  <a:pt x="11" y="0"/>
                </a:moveTo>
                <a:cubicBezTo>
                  <a:pt x="57" y="0"/>
                  <a:pt x="57" y="0"/>
                  <a:pt x="57" y="0"/>
                </a:cubicBezTo>
                <a:cubicBezTo>
                  <a:pt x="63" y="0"/>
                  <a:pt x="68" y="5"/>
                  <a:pt x="68" y="11"/>
                </a:cubicBezTo>
                <a:cubicBezTo>
                  <a:pt x="68" y="238"/>
                  <a:pt x="68" y="238"/>
                  <a:pt x="68" y="238"/>
                </a:cubicBezTo>
                <a:cubicBezTo>
                  <a:pt x="68" y="366"/>
                  <a:pt x="68" y="366"/>
                  <a:pt x="68" y="366"/>
                </a:cubicBezTo>
                <a:cubicBezTo>
                  <a:pt x="0" y="366"/>
                  <a:pt x="0" y="366"/>
                  <a:pt x="0" y="366"/>
                </a:cubicBezTo>
                <a:cubicBezTo>
                  <a:pt x="0" y="238"/>
                  <a:pt x="0" y="238"/>
                  <a:pt x="0" y="238"/>
                </a:cubicBezTo>
                <a:cubicBezTo>
                  <a:pt x="0" y="11"/>
                  <a:pt x="0" y="11"/>
                  <a:pt x="0" y="11"/>
                </a:cubicBezTo>
                <a:cubicBezTo>
                  <a:pt x="0" y="5"/>
                  <a:pt x="5" y="0"/>
                  <a:pt x="11" y="0"/>
                </a:cubicBezTo>
                <a:close/>
              </a:path>
            </a:pathLst>
          </a:custGeom>
          <a:solidFill>
            <a:srgbClr val="4B4B4B"/>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5" name="Freeform 27"/>
          <p:cNvSpPr>
            <a:spLocks/>
          </p:cNvSpPr>
          <p:nvPr/>
        </p:nvSpPr>
        <p:spPr bwMode="auto">
          <a:xfrm>
            <a:off x="7538977" y="2354784"/>
            <a:ext cx="265060" cy="1158797"/>
          </a:xfrm>
          <a:custGeom>
            <a:avLst/>
            <a:gdLst>
              <a:gd name="T0" fmla="*/ 11 w 68"/>
              <a:gd name="T1" fmla="*/ 0 h 298"/>
              <a:gd name="T2" fmla="*/ 57 w 68"/>
              <a:gd name="T3" fmla="*/ 0 h 298"/>
              <a:gd name="T4" fmla="*/ 68 w 68"/>
              <a:gd name="T5" fmla="*/ 11 h 298"/>
              <a:gd name="T6" fmla="*/ 68 w 68"/>
              <a:gd name="T7" fmla="*/ 238 h 298"/>
              <a:gd name="T8" fmla="*/ 68 w 68"/>
              <a:gd name="T9" fmla="*/ 298 h 298"/>
              <a:gd name="T10" fmla="*/ 0 w 68"/>
              <a:gd name="T11" fmla="*/ 298 h 298"/>
              <a:gd name="T12" fmla="*/ 0 w 68"/>
              <a:gd name="T13" fmla="*/ 238 h 298"/>
              <a:gd name="T14" fmla="*/ 0 w 68"/>
              <a:gd name="T15" fmla="*/ 11 h 298"/>
              <a:gd name="T16" fmla="*/ 11 w 68"/>
              <a:gd name="T17"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8">
                <a:moveTo>
                  <a:pt x="11" y="0"/>
                </a:moveTo>
                <a:cubicBezTo>
                  <a:pt x="57" y="0"/>
                  <a:pt x="57" y="0"/>
                  <a:pt x="57" y="0"/>
                </a:cubicBezTo>
                <a:cubicBezTo>
                  <a:pt x="63" y="0"/>
                  <a:pt x="68" y="5"/>
                  <a:pt x="68" y="11"/>
                </a:cubicBezTo>
                <a:cubicBezTo>
                  <a:pt x="68" y="238"/>
                  <a:pt x="68" y="238"/>
                  <a:pt x="68" y="238"/>
                </a:cubicBezTo>
                <a:cubicBezTo>
                  <a:pt x="68" y="298"/>
                  <a:pt x="68" y="298"/>
                  <a:pt x="68" y="298"/>
                </a:cubicBezTo>
                <a:cubicBezTo>
                  <a:pt x="0" y="298"/>
                  <a:pt x="0" y="298"/>
                  <a:pt x="0" y="298"/>
                </a:cubicBezTo>
                <a:cubicBezTo>
                  <a:pt x="0" y="238"/>
                  <a:pt x="0" y="238"/>
                  <a:pt x="0" y="238"/>
                </a:cubicBezTo>
                <a:cubicBezTo>
                  <a:pt x="0" y="11"/>
                  <a:pt x="0" y="11"/>
                  <a:pt x="0" y="11"/>
                </a:cubicBezTo>
                <a:cubicBezTo>
                  <a:pt x="0" y="5"/>
                  <a:pt x="5" y="0"/>
                  <a:pt x="11" y="0"/>
                </a:cubicBezTo>
                <a:close/>
              </a:path>
            </a:pathLst>
          </a:custGeom>
          <a:gradFill>
            <a:gsLst>
              <a:gs pos="0">
                <a:srgbClr val="32A8E4"/>
              </a:gs>
              <a:gs pos="87000">
                <a:srgbClr val="1959C9"/>
              </a:gs>
            </a:gsLst>
          </a:gra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6" name="Freeform 28"/>
          <p:cNvSpPr>
            <a:spLocks/>
          </p:cNvSpPr>
          <p:nvPr/>
        </p:nvSpPr>
        <p:spPr bwMode="auto">
          <a:xfrm>
            <a:off x="7200131" y="2684855"/>
            <a:ext cx="265060" cy="828724"/>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4B4B4B"/>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7" name="Freeform 29"/>
          <p:cNvSpPr>
            <a:spLocks/>
          </p:cNvSpPr>
          <p:nvPr/>
        </p:nvSpPr>
        <p:spPr bwMode="auto">
          <a:xfrm>
            <a:off x="6859861" y="3027679"/>
            <a:ext cx="266484" cy="485901"/>
          </a:xfrm>
          <a:custGeom>
            <a:avLst/>
            <a:gdLst>
              <a:gd name="T0" fmla="*/ 11 w 68"/>
              <a:gd name="T1" fmla="*/ 0 h 125"/>
              <a:gd name="T2" fmla="*/ 57 w 68"/>
              <a:gd name="T3" fmla="*/ 0 h 125"/>
              <a:gd name="T4" fmla="*/ 68 w 68"/>
              <a:gd name="T5" fmla="*/ 11 h 125"/>
              <a:gd name="T6" fmla="*/ 68 w 68"/>
              <a:gd name="T7" fmla="*/ 125 h 125"/>
              <a:gd name="T8" fmla="*/ 0 w 68"/>
              <a:gd name="T9" fmla="*/ 125 h 125"/>
              <a:gd name="T10" fmla="*/ 0 w 68"/>
              <a:gd name="T11" fmla="*/ 11 h 125"/>
              <a:gd name="T12" fmla="*/ 11 w 68"/>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68" h="125">
                <a:moveTo>
                  <a:pt x="11" y="0"/>
                </a:moveTo>
                <a:cubicBezTo>
                  <a:pt x="57" y="0"/>
                  <a:pt x="57" y="0"/>
                  <a:pt x="57" y="0"/>
                </a:cubicBezTo>
                <a:cubicBezTo>
                  <a:pt x="63" y="0"/>
                  <a:pt x="68" y="5"/>
                  <a:pt x="68" y="11"/>
                </a:cubicBezTo>
                <a:cubicBezTo>
                  <a:pt x="68" y="125"/>
                  <a:pt x="68" y="125"/>
                  <a:pt x="68" y="125"/>
                </a:cubicBezTo>
                <a:cubicBezTo>
                  <a:pt x="0" y="125"/>
                  <a:pt x="0" y="125"/>
                  <a:pt x="0" y="125"/>
                </a:cubicBezTo>
                <a:cubicBezTo>
                  <a:pt x="0" y="11"/>
                  <a:pt x="0" y="11"/>
                  <a:pt x="0" y="11"/>
                </a:cubicBezTo>
                <a:cubicBezTo>
                  <a:pt x="0" y="5"/>
                  <a:pt x="5" y="0"/>
                  <a:pt x="11" y="0"/>
                </a:cubicBezTo>
                <a:close/>
              </a:path>
            </a:pathLst>
          </a:custGeom>
          <a:gradFill>
            <a:gsLst>
              <a:gs pos="0">
                <a:srgbClr val="32A8E4"/>
              </a:gs>
              <a:gs pos="87000">
                <a:srgbClr val="1959C9"/>
              </a:gs>
            </a:gsLst>
          </a:gra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8" name="Freeform 30"/>
          <p:cNvSpPr>
            <a:spLocks/>
          </p:cNvSpPr>
          <p:nvPr/>
        </p:nvSpPr>
        <p:spPr bwMode="auto">
          <a:xfrm>
            <a:off x="9452679" y="1892965"/>
            <a:ext cx="266484" cy="1620615"/>
          </a:xfrm>
          <a:custGeom>
            <a:avLst/>
            <a:gdLst>
              <a:gd name="T0" fmla="*/ 11 w 68"/>
              <a:gd name="T1" fmla="*/ 0 h 417"/>
              <a:gd name="T2" fmla="*/ 56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6" y="0"/>
                  <a:pt x="56" y="0"/>
                  <a:pt x="56"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39" name="Freeform 31"/>
          <p:cNvSpPr>
            <a:spLocks/>
          </p:cNvSpPr>
          <p:nvPr/>
        </p:nvSpPr>
        <p:spPr bwMode="auto">
          <a:xfrm>
            <a:off x="9792315" y="1892965"/>
            <a:ext cx="266484"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0" name="Freeform 32"/>
          <p:cNvSpPr>
            <a:spLocks/>
          </p:cNvSpPr>
          <p:nvPr/>
        </p:nvSpPr>
        <p:spPr bwMode="auto">
          <a:xfrm>
            <a:off x="10131951" y="1892965"/>
            <a:ext cx="265060"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1" name="Freeform 33"/>
          <p:cNvSpPr>
            <a:spLocks/>
          </p:cNvSpPr>
          <p:nvPr/>
        </p:nvSpPr>
        <p:spPr bwMode="auto">
          <a:xfrm>
            <a:off x="10470165" y="1892965"/>
            <a:ext cx="265060" cy="162061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85000"/>
            </a:schemeClr>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2" name="Freeform 34"/>
          <p:cNvSpPr>
            <a:spLocks/>
          </p:cNvSpPr>
          <p:nvPr/>
        </p:nvSpPr>
        <p:spPr bwMode="auto">
          <a:xfrm>
            <a:off x="10470165" y="2106873"/>
            <a:ext cx="265060" cy="1406707"/>
          </a:xfrm>
          <a:custGeom>
            <a:avLst/>
            <a:gdLst>
              <a:gd name="T0" fmla="*/ 11 w 68"/>
              <a:gd name="T1" fmla="*/ 0 h 362"/>
              <a:gd name="T2" fmla="*/ 57 w 68"/>
              <a:gd name="T3" fmla="*/ 0 h 362"/>
              <a:gd name="T4" fmla="*/ 68 w 68"/>
              <a:gd name="T5" fmla="*/ 11 h 362"/>
              <a:gd name="T6" fmla="*/ 68 w 68"/>
              <a:gd name="T7" fmla="*/ 238 h 362"/>
              <a:gd name="T8" fmla="*/ 68 w 68"/>
              <a:gd name="T9" fmla="*/ 362 h 362"/>
              <a:gd name="T10" fmla="*/ 0 w 68"/>
              <a:gd name="T11" fmla="*/ 362 h 362"/>
              <a:gd name="T12" fmla="*/ 0 w 68"/>
              <a:gd name="T13" fmla="*/ 238 h 362"/>
              <a:gd name="T14" fmla="*/ 0 w 68"/>
              <a:gd name="T15" fmla="*/ 11 h 362"/>
              <a:gd name="T16" fmla="*/ 11 w 68"/>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2">
                <a:moveTo>
                  <a:pt x="11" y="0"/>
                </a:moveTo>
                <a:cubicBezTo>
                  <a:pt x="57" y="0"/>
                  <a:pt x="57" y="0"/>
                  <a:pt x="57" y="0"/>
                </a:cubicBezTo>
                <a:cubicBezTo>
                  <a:pt x="63" y="0"/>
                  <a:pt x="68" y="5"/>
                  <a:pt x="68" y="11"/>
                </a:cubicBezTo>
                <a:cubicBezTo>
                  <a:pt x="68" y="238"/>
                  <a:pt x="68" y="238"/>
                  <a:pt x="68" y="238"/>
                </a:cubicBezTo>
                <a:cubicBezTo>
                  <a:pt x="68" y="362"/>
                  <a:pt x="68" y="362"/>
                  <a:pt x="68" y="362"/>
                </a:cubicBezTo>
                <a:cubicBezTo>
                  <a:pt x="0" y="362"/>
                  <a:pt x="0" y="362"/>
                  <a:pt x="0" y="362"/>
                </a:cubicBezTo>
                <a:cubicBezTo>
                  <a:pt x="0" y="238"/>
                  <a:pt x="0" y="238"/>
                  <a:pt x="0" y="238"/>
                </a:cubicBezTo>
                <a:cubicBezTo>
                  <a:pt x="0" y="11"/>
                  <a:pt x="0" y="11"/>
                  <a:pt x="0" y="11"/>
                </a:cubicBezTo>
                <a:cubicBezTo>
                  <a:pt x="0" y="5"/>
                  <a:pt x="5" y="0"/>
                  <a:pt x="11" y="0"/>
                </a:cubicBezTo>
                <a:close/>
              </a:path>
            </a:pathLst>
          </a:custGeom>
          <a:solidFill>
            <a:srgbClr val="4B4B4B"/>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3" name="Freeform 35"/>
          <p:cNvSpPr>
            <a:spLocks/>
          </p:cNvSpPr>
          <p:nvPr/>
        </p:nvSpPr>
        <p:spPr bwMode="auto">
          <a:xfrm>
            <a:off x="10131951" y="2230121"/>
            <a:ext cx="265060" cy="1283459"/>
          </a:xfrm>
          <a:custGeom>
            <a:avLst/>
            <a:gdLst>
              <a:gd name="T0" fmla="*/ 11 w 68"/>
              <a:gd name="T1" fmla="*/ 0 h 330"/>
              <a:gd name="T2" fmla="*/ 57 w 68"/>
              <a:gd name="T3" fmla="*/ 0 h 330"/>
              <a:gd name="T4" fmla="*/ 68 w 68"/>
              <a:gd name="T5" fmla="*/ 11 h 330"/>
              <a:gd name="T6" fmla="*/ 68 w 68"/>
              <a:gd name="T7" fmla="*/ 238 h 330"/>
              <a:gd name="T8" fmla="*/ 68 w 68"/>
              <a:gd name="T9" fmla="*/ 330 h 330"/>
              <a:gd name="T10" fmla="*/ 0 w 68"/>
              <a:gd name="T11" fmla="*/ 330 h 330"/>
              <a:gd name="T12" fmla="*/ 0 w 68"/>
              <a:gd name="T13" fmla="*/ 238 h 330"/>
              <a:gd name="T14" fmla="*/ 0 w 68"/>
              <a:gd name="T15" fmla="*/ 11 h 330"/>
              <a:gd name="T16" fmla="*/ 11 w 68"/>
              <a:gd name="T17"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30">
                <a:moveTo>
                  <a:pt x="11" y="0"/>
                </a:moveTo>
                <a:cubicBezTo>
                  <a:pt x="57" y="0"/>
                  <a:pt x="57" y="0"/>
                  <a:pt x="57" y="0"/>
                </a:cubicBezTo>
                <a:cubicBezTo>
                  <a:pt x="63" y="0"/>
                  <a:pt x="68" y="5"/>
                  <a:pt x="68" y="11"/>
                </a:cubicBezTo>
                <a:cubicBezTo>
                  <a:pt x="68" y="238"/>
                  <a:pt x="68" y="238"/>
                  <a:pt x="68" y="238"/>
                </a:cubicBezTo>
                <a:cubicBezTo>
                  <a:pt x="68" y="330"/>
                  <a:pt x="68" y="330"/>
                  <a:pt x="68" y="330"/>
                </a:cubicBezTo>
                <a:cubicBezTo>
                  <a:pt x="0" y="330"/>
                  <a:pt x="0" y="330"/>
                  <a:pt x="0" y="330"/>
                </a:cubicBezTo>
                <a:cubicBezTo>
                  <a:pt x="0" y="238"/>
                  <a:pt x="0" y="238"/>
                  <a:pt x="0" y="238"/>
                </a:cubicBezTo>
                <a:cubicBezTo>
                  <a:pt x="0" y="11"/>
                  <a:pt x="0" y="11"/>
                  <a:pt x="0" y="11"/>
                </a:cubicBezTo>
                <a:cubicBezTo>
                  <a:pt x="0" y="5"/>
                  <a:pt x="5" y="0"/>
                  <a:pt x="11" y="0"/>
                </a:cubicBezTo>
                <a:close/>
              </a:path>
            </a:pathLst>
          </a:custGeom>
          <a:gradFill>
            <a:gsLst>
              <a:gs pos="0">
                <a:srgbClr val="32A8E4"/>
              </a:gs>
              <a:gs pos="87000">
                <a:srgbClr val="1959C9"/>
              </a:gs>
            </a:gsLst>
          </a:gra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4" name="Freeform 36"/>
          <p:cNvSpPr>
            <a:spLocks/>
          </p:cNvSpPr>
          <p:nvPr/>
        </p:nvSpPr>
        <p:spPr bwMode="auto">
          <a:xfrm>
            <a:off x="9792315" y="3167923"/>
            <a:ext cx="266484" cy="345656"/>
          </a:xfrm>
          <a:custGeom>
            <a:avLst/>
            <a:gdLst>
              <a:gd name="T0" fmla="*/ 11 w 68"/>
              <a:gd name="T1" fmla="*/ 0 h 89"/>
              <a:gd name="T2" fmla="*/ 57 w 68"/>
              <a:gd name="T3" fmla="*/ 0 h 89"/>
              <a:gd name="T4" fmla="*/ 68 w 68"/>
              <a:gd name="T5" fmla="*/ 11 h 89"/>
              <a:gd name="T6" fmla="*/ 68 w 68"/>
              <a:gd name="T7" fmla="*/ 89 h 89"/>
              <a:gd name="T8" fmla="*/ 0 w 68"/>
              <a:gd name="T9" fmla="*/ 89 h 89"/>
              <a:gd name="T10" fmla="*/ 0 w 68"/>
              <a:gd name="T11" fmla="*/ 11 h 89"/>
              <a:gd name="T12" fmla="*/ 11 w 68"/>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68" h="89">
                <a:moveTo>
                  <a:pt x="11" y="0"/>
                </a:moveTo>
                <a:cubicBezTo>
                  <a:pt x="57" y="0"/>
                  <a:pt x="57" y="0"/>
                  <a:pt x="57" y="0"/>
                </a:cubicBezTo>
                <a:cubicBezTo>
                  <a:pt x="63" y="0"/>
                  <a:pt x="68" y="5"/>
                  <a:pt x="68" y="11"/>
                </a:cubicBezTo>
                <a:cubicBezTo>
                  <a:pt x="68" y="89"/>
                  <a:pt x="68" y="89"/>
                  <a:pt x="68" y="89"/>
                </a:cubicBezTo>
                <a:cubicBezTo>
                  <a:pt x="0" y="89"/>
                  <a:pt x="0" y="89"/>
                  <a:pt x="0" y="89"/>
                </a:cubicBezTo>
                <a:cubicBezTo>
                  <a:pt x="0" y="11"/>
                  <a:pt x="0" y="11"/>
                  <a:pt x="0" y="11"/>
                </a:cubicBezTo>
                <a:cubicBezTo>
                  <a:pt x="0" y="5"/>
                  <a:pt x="5" y="0"/>
                  <a:pt x="11" y="0"/>
                </a:cubicBezTo>
                <a:close/>
              </a:path>
            </a:pathLst>
          </a:custGeom>
          <a:solidFill>
            <a:srgbClr val="4B4B4B"/>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5" name="Freeform 37"/>
          <p:cNvSpPr>
            <a:spLocks/>
          </p:cNvSpPr>
          <p:nvPr/>
        </p:nvSpPr>
        <p:spPr bwMode="auto">
          <a:xfrm>
            <a:off x="9452679" y="2526191"/>
            <a:ext cx="266484" cy="987387"/>
          </a:xfrm>
          <a:custGeom>
            <a:avLst/>
            <a:gdLst>
              <a:gd name="T0" fmla="*/ 11 w 68"/>
              <a:gd name="T1" fmla="*/ 0 h 254"/>
              <a:gd name="T2" fmla="*/ 56 w 68"/>
              <a:gd name="T3" fmla="*/ 0 h 254"/>
              <a:gd name="T4" fmla="*/ 68 w 68"/>
              <a:gd name="T5" fmla="*/ 11 h 254"/>
              <a:gd name="T6" fmla="*/ 68 w 68"/>
              <a:gd name="T7" fmla="*/ 238 h 254"/>
              <a:gd name="T8" fmla="*/ 68 w 68"/>
              <a:gd name="T9" fmla="*/ 254 h 254"/>
              <a:gd name="T10" fmla="*/ 0 w 68"/>
              <a:gd name="T11" fmla="*/ 254 h 254"/>
              <a:gd name="T12" fmla="*/ 0 w 68"/>
              <a:gd name="T13" fmla="*/ 238 h 254"/>
              <a:gd name="T14" fmla="*/ 0 w 68"/>
              <a:gd name="T15" fmla="*/ 11 h 254"/>
              <a:gd name="T16" fmla="*/ 11 w 68"/>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54">
                <a:moveTo>
                  <a:pt x="11" y="0"/>
                </a:moveTo>
                <a:cubicBezTo>
                  <a:pt x="56" y="0"/>
                  <a:pt x="56" y="0"/>
                  <a:pt x="56" y="0"/>
                </a:cubicBezTo>
                <a:cubicBezTo>
                  <a:pt x="63" y="0"/>
                  <a:pt x="68" y="5"/>
                  <a:pt x="68" y="11"/>
                </a:cubicBezTo>
                <a:cubicBezTo>
                  <a:pt x="68" y="238"/>
                  <a:pt x="68" y="238"/>
                  <a:pt x="68" y="238"/>
                </a:cubicBezTo>
                <a:cubicBezTo>
                  <a:pt x="68" y="254"/>
                  <a:pt x="68" y="254"/>
                  <a:pt x="68" y="254"/>
                </a:cubicBezTo>
                <a:cubicBezTo>
                  <a:pt x="0" y="254"/>
                  <a:pt x="0" y="254"/>
                  <a:pt x="0" y="254"/>
                </a:cubicBezTo>
                <a:cubicBezTo>
                  <a:pt x="0" y="238"/>
                  <a:pt x="0" y="238"/>
                  <a:pt x="0" y="238"/>
                </a:cubicBezTo>
                <a:cubicBezTo>
                  <a:pt x="0" y="11"/>
                  <a:pt x="0" y="11"/>
                  <a:pt x="0" y="11"/>
                </a:cubicBezTo>
                <a:cubicBezTo>
                  <a:pt x="0" y="5"/>
                  <a:pt x="5" y="0"/>
                  <a:pt x="11" y="0"/>
                </a:cubicBezTo>
                <a:close/>
              </a:path>
            </a:pathLst>
          </a:custGeom>
          <a:gradFill>
            <a:gsLst>
              <a:gs pos="0">
                <a:srgbClr val="32A8E4"/>
              </a:gs>
              <a:gs pos="87000">
                <a:srgbClr val="1959C9"/>
              </a:gs>
            </a:gsLst>
          </a:gra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6" name="Oval 38"/>
          <p:cNvSpPr>
            <a:spLocks noChangeArrowheads="1"/>
          </p:cNvSpPr>
          <p:nvPr/>
        </p:nvSpPr>
        <p:spPr bwMode="auto">
          <a:xfrm>
            <a:off x="1813024" y="4034187"/>
            <a:ext cx="672624" cy="670904"/>
          </a:xfrm>
          <a:prstGeom prst="ellipse">
            <a:avLst/>
          </a:prstGeom>
          <a:gradFill>
            <a:gsLst>
              <a:gs pos="0">
                <a:srgbClr val="32A8E4"/>
              </a:gs>
              <a:gs pos="87000">
                <a:srgbClr val="1959C9"/>
              </a:gs>
            </a:gsLst>
            <a:lin ang="2700000" scaled="0"/>
          </a:gradFill>
          <a:ln w="12700" cap="flat">
            <a:noFill/>
            <a:prstDash val="solid"/>
            <a:miter lim="800000"/>
            <a:headEnd/>
            <a:tailEnd/>
          </a:ln>
          <a:effectLst>
            <a:outerShdw blurRad="190500" dist="63500" dir="2700000" algn="tl" rotWithShape="0">
              <a:prstClr val="black">
                <a:alpha val="20000"/>
              </a:prstClr>
            </a:outerShdw>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7" name="Freeform 39"/>
          <p:cNvSpPr>
            <a:spLocks noEditPoints="1"/>
          </p:cNvSpPr>
          <p:nvPr/>
        </p:nvSpPr>
        <p:spPr bwMode="auto">
          <a:xfrm>
            <a:off x="1985791" y="4190053"/>
            <a:ext cx="356763" cy="359171"/>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bg1"/>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8" name="Oval 40"/>
          <p:cNvSpPr>
            <a:spLocks noChangeArrowheads="1"/>
          </p:cNvSpPr>
          <p:nvPr/>
        </p:nvSpPr>
        <p:spPr bwMode="auto">
          <a:xfrm>
            <a:off x="4514269" y="4034187"/>
            <a:ext cx="674897" cy="670904"/>
          </a:xfrm>
          <a:prstGeom prst="ellipse">
            <a:avLst/>
          </a:prstGeom>
          <a:solidFill>
            <a:schemeClr val="bg1"/>
          </a:solidFill>
          <a:ln w="12700" cap="flat">
            <a:noFill/>
            <a:prstDash val="solid"/>
            <a:miter lim="800000"/>
            <a:headEnd/>
            <a:tailEnd/>
          </a:ln>
          <a:effectLst>
            <a:outerShdw blurRad="190500" dist="63500" dir="2700000" algn="tl" rotWithShape="0">
              <a:prstClr val="black">
                <a:alpha val="20000"/>
              </a:prstClr>
            </a:outerShdw>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49" name="Oval 41"/>
          <p:cNvSpPr>
            <a:spLocks noChangeArrowheads="1"/>
          </p:cNvSpPr>
          <p:nvPr/>
        </p:nvSpPr>
        <p:spPr bwMode="auto">
          <a:xfrm>
            <a:off x="7158308" y="4034187"/>
            <a:ext cx="672624" cy="670904"/>
          </a:xfrm>
          <a:prstGeom prst="ellipse">
            <a:avLst/>
          </a:prstGeom>
          <a:gradFill>
            <a:gsLst>
              <a:gs pos="0">
                <a:srgbClr val="32A8E4"/>
              </a:gs>
              <a:gs pos="87000">
                <a:srgbClr val="1959C9"/>
              </a:gs>
            </a:gsLst>
            <a:lin ang="2700000" scaled="0"/>
          </a:gradFill>
          <a:ln w="12700" cap="flat">
            <a:noFill/>
            <a:prstDash val="solid"/>
            <a:miter lim="800000"/>
            <a:headEnd/>
            <a:tailEnd/>
          </a:ln>
          <a:effectLst>
            <a:outerShdw blurRad="190500" dist="63500" dir="2700000" algn="tl" rotWithShape="0">
              <a:prstClr val="black">
                <a:alpha val="20000"/>
              </a:prstClr>
            </a:outerShdw>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50" name="Oval 42"/>
          <p:cNvSpPr>
            <a:spLocks noChangeArrowheads="1"/>
          </p:cNvSpPr>
          <p:nvPr/>
        </p:nvSpPr>
        <p:spPr bwMode="auto">
          <a:xfrm>
            <a:off x="9759069" y="4034187"/>
            <a:ext cx="672624" cy="670904"/>
          </a:xfrm>
          <a:prstGeom prst="ellipse">
            <a:avLst/>
          </a:prstGeom>
          <a:solidFill>
            <a:schemeClr val="bg1"/>
          </a:solidFill>
          <a:ln w="12700" cap="flat">
            <a:noFill/>
            <a:prstDash val="solid"/>
            <a:miter lim="800000"/>
            <a:headEnd/>
            <a:tailEnd/>
          </a:ln>
          <a:effectLst>
            <a:outerShdw blurRad="190500" dist="63500" dir="2700000" algn="tl" rotWithShape="0">
              <a:prstClr val="black">
                <a:alpha val="20000"/>
              </a:prstClr>
            </a:outerShdw>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51" name="Freeform 43"/>
          <p:cNvSpPr>
            <a:spLocks noEditPoints="1"/>
          </p:cNvSpPr>
          <p:nvPr/>
        </p:nvSpPr>
        <p:spPr bwMode="auto">
          <a:xfrm>
            <a:off x="7354870" y="4257822"/>
            <a:ext cx="279503" cy="223639"/>
          </a:xfrm>
          <a:custGeom>
            <a:avLst/>
            <a:gdLst>
              <a:gd name="T0" fmla="*/ 25 w 45"/>
              <a:gd name="T1" fmla="*/ 23 h 36"/>
              <a:gd name="T2" fmla="*/ 25 w 45"/>
              <a:gd name="T3" fmla="*/ 24 h 36"/>
              <a:gd name="T4" fmla="*/ 24 w 45"/>
              <a:gd name="T5" fmla="*/ 24 h 36"/>
              <a:gd name="T6" fmla="*/ 23 w 45"/>
              <a:gd name="T7" fmla="*/ 24 h 36"/>
              <a:gd name="T8" fmla="*/ 21 w 45"/>
              <a:gd name="T9" fmla="*/ 24 h 36"/>
              <a:gd name="T10" fmla="*/ 21 w 45"/>
              <a:gd name="T11" fmla="*/ 24 h 36"/>
              <a:gd name="T12" fmla="*/ 21 w 45"/>
              <a:gd name="T13" fmla="*/ 23 h 36"/>
              <a:gd name="T14" fmla="*/ 0 w 45"/>
              <a:gd name="T15" fmla="*/ 16 h 36"/>
              <a:gd name="T16" fmla="*/ 0 w 45"/>
              <a:gd name="T17" fmla="*/ 29 h 36"/>
              <a:gd name="T18" fmla="*/ 7 w 45"/>
              <a:gd name="T19" fmla="*/ 36 h 36"/>
              <a:gd name="T20" fmla="*/ 23 w 45"/>
              <a:gd name="T21" fmla="*/ 36 h 36"/>
              <a:gd name="T22" fmla="*/ 38 w 45"/>
              <a:gd name="T23" fmla="*/ 36 h 36"/>
              <a:gd name="T24" fmla="*/ 45 w 45"/>
              <a:gd name="T25" fmla="*/ 29 h 36"/>
              <a:gd name="T26" fmla="*/ 45 w 45"/>
              <a:gd name="T27" fmla="*/ 16 h 36"/>
              <a:gd name="T28" fmla="*/ 25 w 45"/>
              <a:gd name="T29" fmla="*/ 23 h 36"/>
              <a:gd name="T30" fmla="*/ 23 w 45"/>
              <a:gd name="T31" fmla="*/ 21 h 36"/>
              <a:gd name="T32" fmla="*/ 23 w 45"/>
              <a:gd name="T33" fmla="*/ 21 h 36"/>
              <a:gd name="T34" fmla="*/ 24 w 45"/>
              <a:gd name="T35" fmla="*/ 21 h 36"/>
              <a:gd name="T36" fmla="*/ 24 w 45"/>
              <a:gd name="T37" fmla="*/ 23 h 36"/>
              <a:gd name="T38" fmla="*/ 23 w 45"/>
              <a:gd name="T39" fmla="*/ 24 h 36"/>
              <a:gd name="T40" fmla="*/ 23 w 45"/>
              <a:gd name="T41" fmla="*/ 24 h 36"/>
              <a:gd name="T42" fmla="*/ 22 w 45"/>
              <a:gd name="T43" fmla="*/ 24 h 36"/>
              <a:gd name="T44" fmla="*/ 21 w 45"/>
              <a:gd name="T45" fmla="*/ 23 h 36"/>
              <a:gd name="T46" fmla="*/ 21 w 45"/>
              <a:gd name="T47" fmla="*/ 21 h 36"/>
              <a:gd name="T48" fmla="*/ 22 w 45"/>
              <a:gd name="T49" fmla="*/ 21 h 36"/>
              <a:gd name="T50" fmla="*/ 23 w 45"/>
              <a:gd name="T51" fmla="*/ 21 h 36"/>
              <a:gd name="T52" fmla="*/ 21 w 45"/>
              <a:gd name="T53" fmla="*/ 21 h 36"/>
              <a:gd name="T54" fmla="*/ 21 w 45"/>
              <a:gd name="T55" fmla="*/ 22 h 36"/>
              <a:gd name="T56" fmla="*/ 0 w 45"/>
              <a:gd name="T57" fmla="*/ 15 h 36"/>
              <a:gd name="T58" fmla="*/ 7 w 45"/>
              <a:gd name="T59" fmla="*/ 9 h 36"/>
              <a:gd name="T60" fmla="*/ 23 w 45"/>
              <a:gd name="T61" fmla="*/ 9 h 36"/>
              <a:gd name="T62" fmla="*/ 38 w 45"/>
              <a:gd name="T63" fmla="*/ 9 h 36"/>
              <a:gd name="T64" fmla="*/ 45 w 45"/>
              <a:gd name="T65" fmla="*/ 15 h 36"/>
              <a:gd name="T66" fmla="*/ 25 w 45"/>
              <a:gd name="T67" fmla="*/ 22 h 36"/>
              <a:gd name="T68" fmla="*/ 25 w 45"/>
              <a:gd name="T69" fmla="*/ 21 h 36"/>
              <a:gd name="T70" fmla="*/ 24 w 45"/>
              <a:gd name="T71" fmla="*/ 20 h 36"/>
              <a:gd name="T72" fmla="*/ 23 w 45"/>
              <a:gd name="T73" fmla="*/ 20 h 36"/>
              <a:gd name="T74" fmla="*/ 21 w 45"/>
              <a:gd name="T75" fmla="*/ 20 h 36"/>
              <a:gd name="T76" fmla="*/ 21 w 45"/>
              <a:gd name="T77" fmla="*/ 21 h 36"/>
              <a:gd name="T78" fmla="*/ 23 w 45"/>
              <a:gd name="T79" fmla="*/ 1 h 36"/>
              <a:gd name="T80" fmla="*/ 23 w 45"/>
              <a:gd name="T81" fmla="*/ 1 h 36"/>
              <a:gd name="T82" fmla="*/ 30 w 45"/>
              <a:gd name="T83" fmla="*/ 8 h 36"/>
              <a:gd name="T84" fmla="*/ 31 w 45"/>
              <a:gd name="T85" fmla="*/ 8 h 36"/>
              <a:gd name="T86" fmla="*/ 23 w 45"/>
              <a:gd name="T87" fmla="*/ 0 h 36"/>
              <a:gd name="T88" fmla="*/ 23 w 45"/>
              <a:gd name="T89" fmla="*/ 0 h 36"/>
              <a:gd name="T90" fmla="*/ 14 w 45"/>
              <a:gd name="T91" fmla="*/ 8 h 36"/>
              <a:gd name="T92" fmla="*/ 16 w 45"/>
              <a:gd name="T93" fmla="*/ 8 h 36"/>
              <a:gd name="T94" fmla="*/ 23 w 45"/>
              <a:gd name="T9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 h="36">
                <a:moveTo>
                  <a:pt x="25" y="23"/>
                </a:moveTo>
                <a:cubicBezTo>
                  <a:pt x="25" y="24"/>
                  <a:pt x="25" y="24"/>
                  <a:pt x="25" y="24"/>
                </a:cubicBezTo>
                <a:cubicBezTo>
                  <a:pt x="25" y="24"/>
                  <a:pt x="25" y="24"/>
                  <a:pt x="24" y="24"/>
                </a:cubicBezTo>
                <a:cubicBezTo>
                  <a:pt x="23" y="24"/>
                  <a:pt x="23" y="24"/>
                  <a:pt x="23" y="24"/>
                </a:cubicBezTo>
                <a:cubicBezTo>
                  <a:pt x="21" y="24"/>
                  <a:pt x="21" y="24"/>
                  <a:pt x="21" y="24"/>
                </a:cubicBezTo>
                <a:cubicBezTo>
                  <a:pt x="21" y="24"/>
                  <a:pt x="21" y="24"/>
                  <a:pt x="21" y="24"/>
                </a:cubicBezTo>
                <a:cubicBezTo>
                  <a:pt x="21" y="23"/>
                  <a:pt x="21" y="23"/>
                  <a:pt x="21" y="23"/>
                </a:cubicBezTo>
                <a:cubicBezTo>
                  <a:pt x="0" y="16"/>
                  <a:pt x="0" y="16"/>
                  <a:pt x="0" y="16"/>
                </a:cubicBezTo>
                <a:cubicBezTo>
                  <a:pt x="0" y="29"/>
                  <a:pt x="0" y="29"/>
                  <a:pt x="0" y="29"/>
                </a:cubicBezTo>
                <a:cubicBezTo>
                  <a:pt x="0" y="33"/>
                  <a:pt x="3" y="36"/>
                  <a:pt x="7" y="36"/>
                </a:cubicBezTo>
                <a:cubicBezTo>
                  <a:pt x="23" y="36"/>
                  <a:pt x="23" y="36"/>
                  <a:pt x="23" y="36"/>
                </a:cubicBezTo>
                <a:cubicBezTo>
                  <a:pt x="38" y="36"/>
                  <a:pt x="38" y="36"/>
                  <a:pt x="38" y="36"/>
                </a:cubicBezTo>
                <a:cubicBezTo>
                  <a:pt x="42" y="36"/>
                  <a:pt x="45" y="33"/>
                  <a:pt x="45" y="29"/>
                </a:cubicBezTo>
                <a:cubicBezTo>
                  <a:pt x="45" y="16"/>
                  <a:pt x="45" y="16"/>
                  <a:pt x="45" y="16"/>
                </a:cubicBezTo>
                <a:cubicBezTo>
                  <a:pt x="25" y="23"/>
                  <a:pt x="25" y="23"/>
                  <a:pt x="25" y="23"/>
                </a:cubicBezTo>
                <a:close/>
                <a:moveTo>
                  <a:pt x="23" y="21"/>
                </a:moveTo>
                <a:cubicBezTo>
                  <a:pt x="23" y="21"/>
                  <a:pt x="23" y="21"/>
                  <a:pt x="23" y="21"/>
                </a:cubicBezTo>
                <a:cubicBezTo>
                  <a:pt x="24" y="21"/>
                  <a:pt x="24" y="21"/>
                  <a:pt x="24" y="21"/>
                </a:cubicBezTo>
                <a:cubicBezTo>
                  <a:pt x="24" y="23"/>
                  <a:pt x="24" y="23"/>
                  <a:pt x="24" y="23"/>
                </a:cubicBezTo>
                <a:cubicBezTo>
                  <a:pt x="24" y="23"/>
                  <a:pt x="24" y="24"/>
                  <a:pt x="23" y="24"/>
                </a:cubicBezTo>
                <a:cubicBezTo>
                  <a:pt x="23" y="24"/>
                  <a:pt x="23" y="24"/>
                  <a:pt x="23" y="24"/>
                </a:cubicBezTo>
                <a:cubicBezTo>
                  <a:pt x="22" y="24"/>
                  <a:pt x="22" y="24"/>
                  <a:pt x="22" y="24"/>
                </a:cubicBezTo>
                <a:cubicBezTo>
                  <a:pt x="22" y="24"/>
                  <a:pt x="21" y="23"/>
                  <a:pt x="21" y="23"/>
                </a:cubicBezTo>
                <a:cubicBezTo>
                  <a:pt x="21" y="21"/>
                  <a:pt x="21" y="21"/>
                  <a:pt x="21" y="21"/>
                </a:cubicBezTo>
                <a:cubicBezTo>
                  <a:pt x="21" y="21"/>
                  <a:pt x="22" y="21"/>
                  <a:pt x="22" y="21"/>
                </a:cubicBezTo>
                <a:cubicBezTo>
                  <a:pt x="23" y="21"/>
                  <a:pt x="23" y="21"/>
                  <a:pt x="23" y="21"/>
                </a:cubicBezTo>
                <a:close/>
                <a:moveTo>
                  <a:pt x="21" y="21"/>
                </a:moveTo>
                <a:cubicBezTo>
                  <a:pt x="21" y="22"/>
                  <a:pt x="21" y="22"/>
                  <a:pt x="21" y="22"/>
                </a:cubicBezTo>
                <a:cubicBezTo>
                  <a:pt x="0" y="15"/>
                  <a:pt x="0" y="15"/>
                  <a:pt x="0" y="15"/>
                </a:cubicBezTo>
                <a:cubicBezTo>
                  <a:pt x="1" y="11"/>
                  <a:pt x="4" y="9"/>
                  <a:pt x="7" y="9"/>
                </a:cubicBezTo>
                <a:cubicBezTo>
                  <a:pt x="23" y="9"/>
                  <a:pt x="23" y="9"/>
                  <a:pt x="23" y="9"/>
                </a:cubicBezTo>
                <a:cubicBezTo>
                  <a:pt x="38" y="9"/>
                  <a:pt x="38" y="9"/>
                  <a:pt x="38" y="9"/>
                </a:cubicBezTo>
                <a:cubicBezTo>
                  <a:pt x="42" y="9"/>
                  <a:pt x="45" y="11"/>
                  <a:pt x="45" y="15"/>
                </a:cubicBezTo>
                <a:cubicBezTo>
                  <a:pt x="25" y="22"/>
                  <a:pt x="25" y="22"/>
                  <a:pt x="25" y="22"/>
                </a:cubicBezTo>
                <a:cubicBezTo>
                  <a:pt x="25" y="21"/>
                  <a:pt x="25" y="21"/>
                  <a:pt x="25" y="21"/>
                </a:cubicBezTo>
                <a:cubicBezTo>
                  <a:pt x="25" y="20"/>
                  <a:pt x="25" y="20"/>
                  <a:pt x="24" y="20"/>
                </a:cubicBezTo>
                <a:cubicBezTo>
                  <a:pt x="23" y="20"/>
                  <a:pt x="23" y="20"/>
                  <a:pt x="23" y="20"/>
                </a:cubicBezTo>
                <a:cubicBezTo>
                  <a:pt x="21" y="20"/>
                  <a:pt x="21" y="20"/>
                  <a:pt x="21" y="20"/>
                </a:cubicBezTo>
                <a:cubicBezTo>
                  <a:pt x="21" y="20"/>
                  <a:pt x="21" y="20"/>
                  <a:pt x="21" y="21"/>
                </a:cubicBezTo>
                <a:close/>
                <a:moveTo>
                  <a:pt x="23" y="1"/>
                </a:moveTo>
                <a:cubicBezTo>
                  <a:pt x="23" y="1"/>
                  <a:pt x="23" y="1"/>
                  <a:pt x="23" y="1"/>
                </a:cubicBezTo>
                <a:cubicBezTo>
                  <a:pt x="27" y="1"/>
                  <a:pt x="30" y="4"/>
                  <a:pt x="30" y="8"/>
                </a:cubicBezTo>
                <a:cubicBezTo>
                  <a:pt x="31" y="8"/>
                  <a:pt x="31" y="8"/>
                  <a:pt x="31" y="8"/>
                </a:cubicBezTo>
                <a:cubicBezTo>
                  <a:pt x="31" y="4"/>
                  <a:pt x="27" y="0"/>
                  <a:pt x="23" y="0"/>
                </a:cubicBezTo>
                <a:cubicBezTo>
                  <a:pt x="23" y="0"/>
                  <a:pt x="23" y="0"/>
                  <a:pt x="23" y="0"/>
                </a:cubicBezTo>
                <a:cubicBezTo>
                  <a:pt x="18" y="0"/>
                  <a:pt x="14" y="4"/>
                  <a:pt x="14" y="8"/>
                </a:cubicBezTo>
                <a:cubicBezTo>
                  <a:pt x="16" y="8"/>
                  <a:pt x="16" y="8"/>
                  <a:pt x="16" y="8"/>
                </a:cubicBezTo>
                <a:cubicBezTo>
                  <a:pt x="16" y="4"/>
                  <a:pt x="19" y="1"/>
                  <a:pt x="23" y="1"/>
                </a:cubicBezTo>
                <a:close/>
              </a:path>
            </a:pathLst>
          </a:custGeom>
          <a:solidFill>
            <a:schemeClr val="bg1"/>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52" name="Freeform 44"/>
          <p:cNvSpPr>
            <a:spLocks noEditPoints="1"/>
          </p:cNvSpPr>
          <p:nvPr/>
        </p:nvSpPr>
        <p:spPr bwMode="auto">
          <a:xfrm>
            <a:off x="4657852" y="4203185"/>
            <a:ext cx="386305" cy="334323"/>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rgbClr val="303135"/>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53" name="Freeform 45"/>
          <p:cNvSpPr>
            <a:spLocks noEditPoints="1"/>
          </p:cNvSpPr>
          <p:nvPr/>
        </p:nvSpPr>
        <p:spPr bwMode="auto">
          <a:xfrm>
            <a:off x="9936182" y="4209389"/>
            <a:ext cx="286321" cy="316251"/>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rgbClr val="303135"/>
          </a:solidFill>
          <a:ln>
            <a:noFill/>
          </a:ln>
          <a:effectLst/>
          <a:extLst/>
        </p:spPr>
        <p:txBody>
          <a:bodyPr vert="horz" wrap="square" lIns="81867" tIns="40932" rIns="81867" bIns="40932" numCol="1" anchor="t" anchorCtr="0" compatLnSpc="1">
            <a:prstTxWarp prst="textNoShape">
              <a:avLst/>
            </a:prstTxWarp>
          </a:bodyPr>
          <a:lstStyle/>
          <a:p>
            <a:endParaRPr lang="zh-CN" altLang="en-US" sz="1799" dirty="0">
              <a:latin typeface="字魂105号-简雅黑" panose="00000500000000000000" pitchFamily="2" charset="-122"/>
            </a:endParaRPr>
          </a:p>
        </p:txBody>
      </p:sp>
      <p:sp>
        <p:nvSpPr>
          <p:cNvPr id="54" name="TextBox 53"/>
          <p:cNvSpPr txBox="1"/>
          <p:nvPr/>
        </p:nvSpPr>
        <p:spPr>
          <a:xfrm>
            <a:off x="1185515" y="5204990"/>
            <a:ext cx="1883304" cy="535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7" tIns="45704" rIns="91407" bIns="45704">
            <a:spAutoFit/>
          </a:bodyPr>
          <a:lstStyle>
            <a:defPPr>
              <a:defRPr lang="zh-CN"/>
            </a:defPPr>
            <a:lvl1pPr>
              <a:lnSpc>
                <a:spcPct val="130000"/>
              </a:lnSpc>
              <a:spcBef>
                <a:spcPct val="0"/>
              </a:spcBef>
              <a:buFont typeface="Arial" charset="0"/>
              <a:buNone/>
              <a:defRPr sz="1400">
                <a:solidFill>
                  <a:schemeClr val="tx1">
                    <a:lumMod val="75000"/>
                    <a:lumOff val="25000"/>
                  </a:schemeClr>
                </a:solidFill>
                <a:latin typeface="微软雅黑" pitchFamily="34" charset="-122"/>
                <a:ea typeface="微软雅黑" pitchFamily="34" charset="-122"/>
              </a:defRPr>
            </a:lvl1pPr>
            <a:lvl2pPr marL="742950" indent="-285750">
              <a:spcBef>
                <a:spcPct val="20000"/>
              </a:spcBef>
              <a:buFont typeface="Arial" charset="0"/>
              <a:buChar char="–"/>
              <a:defRPr sz="2800">
                <a:latin typeface="微软雅黑" pitchFamily="34" charset="-122"/>
                <a:ea typeface="微软雅黑" pitchFamily="34" charset="-122"/>
              </a:defRPr>
            </a:lvl2pPr>
            <a:lvl3pPr marL="1143000" indent="-228600">
              <a:spcBef>
                <a:spcPct val="20000"/>
              </a:spcBef>
              <a:buFont typeface="Arial" charset="0"/>
              <a:buChar char="•"/>
              <a:defRPr sz="2400">
                <a:latin typeface="微软雅黑" pitchFamily="34" charset="-122"/>
                <a:ea typeface="微软雅黑" pitchFamily="34" charset="-122"/>
              </a:defRPr>
            </a:lvl3pPr>
            <a:lvl4pPr marL="1600200" indent="-228600">
              <a:spcBef>
                <a:spcPct val="20000"/>
              </a:spcBef>
              <a:buFont typeface="Arial" charset="0"/>
              <a:buChar char="–"/>
              <a:defRPr sz="2000">
                <a:latin typeface="微软雅黑" pitchFamily="34" charset="-122"/>
                <a:ea typeface="微软雅黑" pitchFamily="34" charset="-122"/>
              </a:defRPr>
            </a:lvl4pPr>
            <a:lvl5pPr marL="2057400" indent="-228600">
              <a:spcBef>
                <a:spcPct val="20000"/>
              </a:spcBef>
              <a:buFont typeface="Arial" charset="0"/>
              <a:buChar char="»"/>
              <a:defRPr sz="2000">
                <a:latin typeface="微软雅黑" pitchFamily="34" charset="-122"/>
                <a:ea typeface="微软雅黑" pitchFamily="34" charset="-122"/>
              </a:defRPr>
            </a:lvl5pPr>
            <a:lvl6pPr marL="25146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6pPr>
            <a:lvl7pPr marL="29718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7pPr>
            <a:lvl8pPr marL="34290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8pPr>
            <a:lvl9pPr marL="38862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9pPr>
          </a:lstStyle>
          <a:p>
            <a:pPr algn="ctr">
              <a:lnSpc>
                <a:spcPct val="12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您的内容打在这里，或者通过复制您的文本后</a:t>
            </a:r>
          </a:p>
        </p:txBody>
      </p:sp>
      <p:sp>
        <p:nvSpPr>
          <p:cNvPr id="55" name="TextBox 54"/>
          <p:cNvSpPr txBox="1"/>
          <p:nvPr/>
        </p:nvSpPr>
        <p:spPr>
          <a:xfrm>
            <a:off x="1630880" y="4863138"/>
            <a:ext cx="992579" cy="338554"/>
          </a:xfrm>
          <a:prstGeom prst="rect">
            <a:avLst/>
          </a:prstGeom>
          <a:noFill/>
        </p:spPr>
        <p:txBody>
          <a:bodyPr wrap="none" rtlCol="0">
            <a:spAutoFit/>
          </a:bodyPr>
          <a:lstStyle>
            <a:defPPr>
              <a:defRPr lang="zh-CN"/>
            </a:defPPr>
            <a:lvl1pPr>
              <a:defRPr sz="2000" b="1">
                <a:solidFill>
                  <a:schemeClr val="tx1">
                    <a:lumMod val="75000"/>
                    <a:lumOff val="25000"/>
                  </a:schemeClr>
                </a:solidFill>
                <a:latin typeface="微软雅黑" pitchFamily="34" charset="-122"/>
                <a:ea typeface="微软雅黑" pitchFamily="34" charset="-122"/>
              </a:defRPr>
            </a:lvl1pPr>
          </a:lstStyle>
          <a:p>
            <a:pPr marL="0" lvl="1"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添加标题</a:t>
            </a:r>
          </a:p>
        </p:txBody>
      </p:sp>
      <p:sp>
        <p:nvSpPr>
          <p:cNvPr id="56" name="TextBox 55"/>
          <p:cNvSpPr txBox="1"/>
          <p:nvPr/>
        </p:nvSpPr>
        <p:spPr>
          <a:xfrm>
            <a:off x="3914920" y="5204990"/>
            <a:ext cx="1883304" cy="535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7" tIns="45704" rIns="91407" bIns="45704">
            <a:spAutoFit/>
          </a:bodyPr>
          <a:lstStyle>
            <a:defPPr>
              <a:defRPr lang="zh-CN"/>
            </a:defPPr>
            <a:lvl1pPr>
              <a:lnSpc>
                <a:spcPct val="120000"/>
              </a:lnSpc>
              <a:spcBef>
                <a:spcPct val="0"/>
              </a:spcBef>
              <a:buFont typeface="Arial" charset="0"/>
              <a:buNone/>
              <a:defRPr sz="1400">
                <a:solidFill>
                  <a:schemeClr val="tx1">
                    <a:lumMod val="75000"/>
                    <a:lumOff val="25000"/>
                  </a:schemeClr>
                </a:solidFill>
                <a:latin typeface="微软雅黑" pitchFamily="34" charset="-122"/>
                <a:ea typeface="微软雅黑" pitchFamily="34" charset="-122"/>
              </a:defRPr>
            </a:lvl1pPr>
            <a:lvl2pPr marL="742950" indent="-285750">
              <a:spcBef>
                <a:spcPct val="20000"/>
              </a:spcBef>
              <a:buFont typeface="Arial" charset="0"/>
              <a:buChar char="–"/>
              <a:defRPr sz="2800">
                <a:latin typeface="微软雅黑" pitchFamily="34" charset="-122"/>
                <a:ea typeface="微软雅黑" pitchFamily="34" charset="-122"/>
              </a:defRPr>
            </a:lvl2pPr>
            <a:lvl3pPr marL="1143000" indent="-228600">
              <a:spcBef>
                <a:spcPct val="20000"/>
              </a:spcBef>
              <a:buFont typeface="Arial" charset="0"/>
              <a:buChar char="•"/>
              <a:defRPr sz="2400">
                <a:latin typeface="微软雅黑" pitchFamily="34" charset="-122"/>
                <a:ea typeface="微软雅黑" pitchFamily="34" charset="-122"/>
              </a:defRPr>
            </a:lvl3pPr>
            <a:lvl4pPr marL="1600200" indent="-228600">
              <a:spcBef>
                <a:spcPct val="20000"/>
              </a:spcBef>
              <a:buFont typeface="Arial" charset="0"/>
              <a:buChar char="–"/>
              <a:defRPr sz="2000">
                <a:latin typeface="微软雅黑" pitchFamily="34" charset="-122"/>
                <a:ea typeface="微软雅黑" pitchFamily="34" charset="-122"/>
              </a:defRPr>
            </a:lvl4pPr>
            <a:lvl5pPr marL="2057400" indent="-228600">
              <a:spcBef>
                <a:spcPct val="20000"/>
              </a:spcBef>
              <a:buFont typeface="Arial" charset="0"/>
              <a:buChar char="»"/>
              <a:defRPr sz="2000">
                <a:latin typeface="微软雅黑" pitchFamily="34" charset="-122"/>
                <a:ea typeface="微软雅黑" pitchFamily="34" charset="-122"/>
              </a:defRPr>
            </a:lvl5pPr>
            <a:lvl6pPr marL="25146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6pPr>
            <a:lvl7pPr marL="29718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7pPr>
            <a:lvl8pPr marL="34290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8pPr>
            <a:lvl9pPr marL="38862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9pPr>
          </a:lstStyle>
          <a:p>
            <a:pPr algn="ct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您的内容打在这里，或者通过复制您的文本后。</a:t>
            </a:r>
          </a:p>
        </p:txBody>
      </p:sp>
      <p:sp>
        <p:nvSpPr>
          <p:cNvPr id="57" name="TextBox 56"/>
          <p:cNvSpPr txBox="1"/>
          <p:nvPr/>
        </p:nvSpPr>
        <p:spPr>
          <a:xfrm>
            <a:off x="4360287" y="4896998"/>
            <a:ext cx="992579" cy="338554"/>
          </a:xfrm>
          <a:prstGeom prst="rect">
            <a:avLst/>
          </a:prstGeom>
          <a:noFill/>
        </p:spPr>
        <p:txBody>
          <a:bodyPr wrap="none" rtlCol="0">
            <a:spAutoFit/>
          </a:bodyPr>
          <a:lstStyle>
            <a:defPPr>
              <a:defRPr lang="zh-CN"/>
            </a:defPPr>
            <a:lvl1pPr>
              <a:defRPr sz="2000" b="1">
                <a:solidFill>
                  <a:schemeClr val="tx1">
                    <a:lumMod val="75000"/>
                    <a:lumOff val="25000"/>
                  </a:schemeClr>
                </a:solidFill>
                <a:latin typeface="微软雅黑" pitchFamily="34" charset="-122"/>
                <a:ea typeface="微软雅黑" pitchFamily="34" charset="-122"/>
              </a:defRPr>
            </a:lvl1pPr>
          </a:lstStyle>
          <a:p>
            <a:pPr marL="0" lvl="1"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添加标题</a:t>
            </a:r>
          </a:p>
        </p:txBody>
      </p:sp>
      <p:sp>
        <p:nvSpPr>
          <p:cNvPr id="58" name="TextBox 57"/>
          <p:cNvSpPr txBox="1"/>
          <p:nvPr/>
        </p:nvSpPr>
        <p:spPr>
          <a:xfrm>
            <a:off x="6580121" y="5204990"/>
            <a:ext cx="1883304" cy="535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7" tIns="45704" rIns="91407" bIns="45704">
            <a:spAutoFit/>
          </a:bodyPr>
          <a:lstStyle>
            <a:defPPr>
              <a:defRPr lang="zh-CN"/>
            </a:defPPr>
            <a:lvl1pPr>
              <a:lnSpc>
                <a:spcPct val="120000"/>
              </a:lnSpc>
              <a:spcBef>
                <a:spcPct val="0"/>
              </a:spcBef>
              <a:buFont typeface="Arial" charset="0"/>
              <a:buNone/>
              <a:defRPr sz="1400">
                <a:solidFill>
                  <a:schemeClr val="tx1">
                    <a:lumMod val="75000"/>
                    <a:lumOff val="25000"/>
                  </a:schemeClr>
                </a:solidFill>
                <a:latin typeface="微软雅黑" pitchFamily="34" charset="-122"/>
                <a:ea typeface="微软雅黑" pitchFamily="34" charset="-122"/>
              </a:defRPr>
            </a:lvl1pPr>
            <a:lvl2pPr marL="742950" indent="-285750">
              <a:spcBef>
                <a:spcPct val="20000"/>
              </a:spcBef>
              <a:buFont typeface="Arial" charset="0"/>
              <a:buChar char="–"/>
              <a:defRPr sz="2800">
                <a:latin typeface="微软雅黑" pitchFamily="34" charset="-122"/>
                <a:ea typeface="微软雅黑" pitchFamily="34" charset="-122"/>
              </a:defRPr>
            </a:lvl2pPr>
            <a:lvl3pPr marL="1143000" indent="-228600">
              <a:spcBef>
                <a:spcPct val="20000"/>
              </a:spcBef>
              <a:buFont typeface="Arial" charset="0"/>
              <a:buChar char="•"/>
              <a:defRPr sz="2400">
                <a:latin typeface="微软雅黑" pitchFamily="34" charset="-122"/>
                <a:ea typeface="微软雅黑" pitchFamily="34" charset="-122"/>
              </a:defRPr>
            </a:lvl3pPr>
            <a:lvl4pPr marL="1600200" indent="-228600">
              <a:spcBef>
                <a:spcPct val="20000"/>
              </a:spcBef>
              <a:buFont typeface="Arial" charset="0"/>
              <a:buChar char="–"/>
              <a:defRPr sz="2000">
                <a:latin typeface="微软雅黑" pitchFamily="34" charset="-122"/>
                <a:ea typeface="微软雅黑" pitchFamily="34" charset="-122"/>
              </a:defRPr>
            </a:lvl4pPr>
            <a:lvl5pPr marL="2057400" indent="-228600">
              <a:spcBef>
                <a:spcPct val="20000"/>
              </a:spcBef>
              <a:buFont typeface="Arial" charset="0"/>
              <a:buChar char="»"/>
              <a:defRPr sz="2000">
                <a:latin typeface="微软雅黑" pitchFamily="34" charset="-122"/>
                <a:ea typeface="微软雅黑" pitchFamily="34" charset="-122"/>
              </a:defRPr>
            </a:lvl5pPr>
            <a:lvl6pPr marL="25146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6pPr>
            <a:lvl7pPr marL="29718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7pPr>
            <a:lvl8pPr marL="34290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8pPr>
            <a:lvl9pPr marL="38862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9pPr>
          </a:lstStyle>
          <a:p>
            <a:pPr algn="ct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您的内容打在这里，或者通过复制您的文本后。</a:t>
            </a:r>
          </a:p>
        </p:txBody>
      </p:sp>
      <p:sp>
        <p:nvSpPr>
          <p:cNvPr id="59" name="TextBox 58"/>
          <p:cNvSpPr txBox="1"/>
          <p:nvPr/>
        </p:nvSpPr>
        <p:spPr>
          <a:xfrm>
            <a:off x="7025487" y="4896998"/>
            <a:ext cx="992579" cy="338554"/>
          </a:xfrm>
          <a:prstGeom prst="rect">
            <a:avLst/>
          </a:prstGeom>
          <a:noFill/>
        </p:spPr>
        <p:txBody>
          <a:bodyPr wrap="none" rtlCol="0">
            <a:spAutoFit/>
          </a:bodyPr>
          <a:lstStyle>
            <a:defPPr>
              <a:defRPr lang="zh-CN"/>
            </a:defPPr>
            <a:lvl1pPr>
              <a:defRPr sz="2000" b="1">
                <a:solidFill>
                  <a:schemeClr val="tx1">
                    <a:lumMod val="75000"/>
                    <a:lumOff val="25000"/>
                  </a:schemeClr>
                </a:solidFill>
                <a:latin typeface="微软雅黑" pitchFamily="34" charset="-122"/>
                <a:ea typeface="微软雅黑" pitchFamily="34" charset="-122"/>
              </a:defRPr>
            </a:lvl1pPr>
          </a:lstStyle>
          <a:p>
            <a:pPr marL="0" lvl="1"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添加标题</a:t>
            </a:r>
          </a:p>
        </p:txBody>
      </p:sp>
      <p:sp>
        <p:nvSpPr>
          <p:cNvPr id="60" name="TextBox 59"/>
          <p:cNvSpPr txBox="1"/>
          <p:nvPr/>
        </p:nvSpPr>
        <p:spPr>
          <a:xfrm>
            <a:off x="9125207" y="5204987"/>
            <a:ext cx="1883304" cy="525862"/>
          </a:xfrm>
          <a:prstGeom prst="rect">
            <a:avLst/>
          </a:prstGeom>
          <a:noFill/>
        </p:spPr>
        <p:txBody>
          <a:bodyPr wrap="square" lIns="81867" tIns="40932" rIns="81867" bIns="40932" rtlCol="0">
            <a:spAutoFit/>
          </a:bodyPr>
          <a:lstStyle/>
          <a:p>
            <a:pPr algn="ctr">
              <a:lnSpc>
                <a:spcPct val="120000"/>
              </a:lnSpc>
            </a:pPr>
            <a:r>
              <a:rPr lang="zh-CN" altLang="en-US" sz="1200" dirty="0">
                <a:solidFill>
                  <a:schemeClr val="tx1">
                    <a:lumMod val="50000"/>
                    <a:lumOff val="50000"/>
                  </a:schemeClr>
                </a:solidFill>
                <a:latin typeface="字魂105号-简雅黑" panose="00000500000000000000" pitchFamily="2" charset="-122"/>
                <a:ea typeface="字魂105号-简雅黑" panose="00000500000000000000" pitchFamily="2" charset="-122"/>
              </a:rPr>
              <a:t>您的内容打在这里，或者通过复制您的文本后。</a:t>
            </a:r>
          </a:p>
        </p:txBody>
      </p:sp>
      <p:sp>
        <p:nvSpPr>
          <p:cNvPr id="61" name="TextBox 60"/>
          <p:cNvSpPr txBox="1"/>
          <p:nvPr/>
        </p:nvSpPr>
        <p:spPr>
          <a:xfrm>
            <a:off x="9570571" y="4896998"/>
            <a:ext cx="992579" cy="338554"/>
          </a:xfrm>
          <a:prstGeom prst="rect">
            <a:avLst/>
          </a:prstGeom>
          <a:noFill/>
        </p:spPr>
        <p:txBody>
          <a:bodyPr wrap="none" rtlCol="0">
            <a:spAutoFit/>
          </a:bodyPr>
          <a:lstStyle>
            <a:defPPr>
              <a:defRPr lang="zh-CN"/>
            </a:defPPr>
            <a:lvl1pPr>
              <a:defRPr sz="2000" b="1">
                <a:solidFill>
                  <a:schemeClr val="tx1">
                    <a:lumMod val="75000"/>
                    <a:lumOff val="25000"/>
                  </a:schemeClr>
                </a:solidFill>
                <a:latin typeface="微软雅黑" pitchFamily="34" charset="-122"/>
                <a:ea typeface="微软雅黑" pitchFamily="34" charset="-122"/>
              </a:defRPr>
            </a:lvl1pPr>
          </a:lstStyle>
          <a:p>
            <a:pPr marL="0" lvl="1" algn="ctr"/>
            <a:r>
              <a:rPr lang="zh-CN" altLang="en-US" sz="1600" b="1" dirty="0">
                <a:solidFill>
                  <a:schemeClr val="tx1">
                    <a:lumMod val="75000"/>
                    <a:lumOff val="25000"/>
                  </a:schemeClr>
                </a:solidFill>
                <a:latin typeface="字魂105号-简雅黑" panose="00000500000000000000" pitchFamily="2" charset="-122"/>
                <a:ea typeface="字魂105号-简雅黑" panose="00000500000000000000" pitchFamily="2" charset="-122"/>
              </a:rPr>
              <a:t>添加标题</a:t>
            </a:r>
          </a:p>
        </p:txBody>
      </p:sp>
      <p:sp>
        <p:nvSpPr>
          <p:cNvPr id="62" name="TextBox 61"/>
          <p:cNvSpPr txBox="1"/>
          <p:nvPr/>
        </p:nvSpPr>
        <p:spPr>
          <a:xfrm>
            <a:off x="13510893" y="7029355"/>
            <a:ext cx="877163" cy="369204"/>
          </a:xfrm>
          <a:prstGeom prst="rect">
            <a:avLst/>
          </a:prstGeom>
          <a:noFill/>
        </p:spPr>
        <p:txBody>
          <a:bodyPr wrap="none" rtlCol="0">
            <a:spAutoFit/>
          </a:bodyPr>
          <a:lstStyle/>
          <a:p>
            <a:r>
              <a:rPr lang="zh-CN" altLang="en-US" sz="1799" dirty="0">
                <a:latin typeface="字魂105号-简雅黑" panose="00000500000000000000" pitchFamily="2" charset="-122"/>
              </a:rPr>
              <a:t>延时符</a:t>
            </a:r>
          </a:p>
        </p:txBody>
      </p:sp>
      <p:grpSp>
        <p:nvGrpSpPr>
          <p:cNvPr id="66" name="组合 65"/>
          <p:cNvGrpSpPr/>
          <p:nvPr/>
        </p:nvGrpSpPr>
        <p:grpSpPr>
          <a:xfrm>
            <a:off x="1078019" y="375387"/>
            <a:ext cx="2590060" cy="611761"/>
            <a:chOff x="1131807" y="294705"/>
            <a:chExt cx="2590060" cy="611761"/>
          </a:xfrm>
        </p:grpSpPr>
        <p:sp>
          <p:nvSpPr>
            <p:cNvPr id="67" name="矩形 66"/>
            <p:cNvSpPr/>
            <p:nvPr/>
          </p:nvSpPr>
          <p:spPr>
            <a:xfrm>
              <a:off x="1131807" y="294705"/>
              <a:ext cx="1415772" cy="461665"/>
            </a:xfrm>
            <a:prstGeom prst="rect">
              <a:avLst/>
            </a:prstGeom>
          </p:spPr>
          <p:txBody>
            <a:bodyPr wrap="none">
              <a:spAutoFit/>
            </a:bodyPr>
            <a:lstStyle/>
            <a:p>
              <a:r>
                <a:rPr lang="zh-CN" altLang="en-US" sz="2400" dirty="0" smtClean="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rPr>
                <a:t>完成情况</a:t>
              </a:r>
              <a:endParaRPr lang="zh-CN" altLang="en-US" sz="2400" dirty="0">
                <a:solidFill>
                  <a:schemeClr val="tx1">
                    <a:lumMod val="85000"/>
                    <a:lumOff val="15000"/>
                  </a:schemeClr>
                </a:solidFill>
                <a:effectLst>
                  <a:outerShdw blurRad="25400" dist="25400" dir="2700000" algn="tl">
                    <a:srgbClr val="000000">
                      <a:alpha val="25000"/>
                    </a:srgbClr>
                  </a:outerShdw>
                </a:effectLst>
                <a:latin typeface="字魂105号-简雅黑" panose="00000500000000000000" pitchFamily="2" charset="-122"/>
                <a:ea typeface="字魂105号-简雅黑" panose="00000500000000000000" pitchFamily="2" charset="-122"/>
              </a:endParaRPr>
            </a:p>
          </p:txBody>
        </p:sp>
        <p:sp>
          <p:nvSpPr>
            <p:cNvPr id="68" name="文本框 67"/>
            <p:cNvSpPr txBox="1"/>
            <p:nvPr/>
          </p:nvSpPr>
          <p:spPr>
            <a:xfrm>
              <a:off x="1185595" y="660245"/>
              <a:ext cx="2536272" cy="246221"/>
            </a:xfrm>
            <a:prstGeom prst="rect">
              <a:avLst/>
            </a:prstGeom>
            <a:noFill/>
          </p:spPr>
          <p:txBody>
            <a:bodyPr wrap="none" rtlCol="0">
              <a:spAutoFit/>
            </a:bodyPr>
            <a:lstStyle/>
            <a:p>
              <a:r>
                <a:rPr lang="en-US" altLang="zh-CN"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rPr>
                <a:t>Blue business enterprise work summary</a:t>
              </a:r>
              <a:endParaRPr lang="zh-CN" altLang="en-US" sz="1000" dirty="0">
                <a:solidFill>
                  <a:schemeClr val="bg1">
                    <a:lumMod val="65000"/>
                  </a:schemeClr>
                </a:solidFill>
                <a:latin typeface="字魂105号-简雅黑" panose="00000500000000000000" pitchFamily="2" charset="-122"/>
                <a:ea typeface="字魂105号-简雅黑" panose="00000500000000000000" pitchFamily="2" charset="-122"/>
                <a:cs typeface="Aparajita" panose="020B0604020202020204" pitchFamily="34" charset="0"/>
              </a:endParaRPr>
            </a:p>
          </p:txBody>
        </p:sp>
      </p:grpSp>
    </p:spTree>
    <p:extLst>
      <p:ext uri="{BB962C8B-B14F-4D97-AF65-F5344CB8AC3E}">
        <p14:creationId xmlns:p14="http://schemas.microsoft.com/office/powerpoint/2010/main" val="3573143412"/>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anim calcmode="lin" valueType="num">
                                      <p:cBhvr>
                                        <p:cTn id="8" dur="500" fill="hold"/>
                                        <p:tgtEl>
                                          <p:spTgt spid="46"/>
                                        </p:tgtEl>
                                        <p:attrNameLst>
                                          <p:attrName>ppt_w</p:attrName>
                                        </p:attrNameLst>
                                      </p:cBhvr>
                                      <p:tavLst>
                                        <p:tav tm="0" fmla="#ppt_w*sin(2.5*pi*$)">
                                          <p:val>
                                            <p:fltVal val="0"/>
                                          </p:val>
                                        </p:tav>
                                        <p:tav tm="100000">
                                          <p:val>
                                            <p:fltVal val="1"/>
                                          </p:val>
                                        </p:tav>
                                      </p:tavLst>
                                    </p:anim>
                                    <p:anim calcmode="lin" valueType="num">
                                      <p:cBhvr>
                                        <p:cTn id="9" dur="500" fill="hold"/>
                                        <p:tgtEl>
                                          <p:spTgt spid="46"/>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500"/>
                                        <p:tgtEl>
                                          <p:spTgt spid="47"/>
                                        </p:tgtEl>
                                      </p:cBhvr>
                                    </p:animEffect>
                                    <p:anim calcmode="lin" valueType="num">
                                      <p:cBhvr>
                                        <p:cTn id="13" dur="500" fill="hold"/>
                                        <p:tgtEl>
                                          <p:spTgt spid="47"/>
                                        </p:tgtEl>
                                        <p:attrNameLst>
                                          <p:attrName>ppt_w</p:attrName>
                                        </p:attrNameLst>
                                      </p:cBhvr>
                                      <p:tavLst>
                                        <p:tav tm="0" fmla="#ppt_w*sin(2.5*pi*$)">
                                          <p:val>
                                            <p:fltVal val="0"/>
                                          </p:val>
                                        </p:tav>
                                        <p:tav tm="100000">
                                          <p:val>
                                            <p:fltVal val="1"/>
                                          </p:val>
                                        </p:tav>
                                      </p:tavLst>
                                    </p:anim>
                                    <p:anim calcmode="lin" valueType="num">
                                      <p:cBhvr>
                                        <p:cTn id="14" dur="500" fill="hold"/>
                                        <p:tgtEl>
                                          <p:spTgt spid="47"/>
                                        </p:tgtEl>
                                        <p:attrNameLst>
                                          <p:attrName>ppt_h</p:attrName>
                                        </p:attrNameLst>
                                      </p:cBhvr>
                                      <p:tavLst>
                                        <p:tav tm="0">
                                          <p:val>
                                            <p:strVal val="#ppt_h"/>
                                          </p:val>
                                        </p:tav>
                                        <p:tav tm="100000">
                                          <p:val>
                                            <p:strVal val="#ppt_h"/>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1000"/>
                                        <p:tgtEl>
                                          <p:spTgt spid="55"/>
                                        </p:tgtEl>
                                      </p:cBhvr>
                                    </p:animEffect>
                                    <p:anim calcmode="lin" valueType="num">
                                      <p:cBhvr>
                                        <p:cTn id="19" dur="1000" fill="hold"/>
                                        <p:tgtEl>
                                          <p:spTgt spid="55"/>
                                        </p:tgtEl>
                                        <p:attrNameLst>
                                          <p:attrName>ppt_x</p:attrName>
                                        </p:attrNameLst>
                                      </p:cBhvr>
                                      <p:tavLst>
                                        <p:tav tm="0">
                                          <p:val>
                                            <p:strVal val="#ppt_x"/>
                                          </p:val>
                                        </p:tav>
                                        <p:tav tm="100000">
                                          <p:val>
                                            <p:strVal val="#ppt_x"/>
                                          </p:val>
                                        </p:tav>
                                      </p:tavLst>
                                    </p:anim>
                                    <p:anim calcmode="lin" valueType="num">
                                      <p:cBhvr>
                                        <p:cTn id="20" dur="1000" fill="hold"/>
                                        <p:tgtEl>
                                          <p:spTgt spid="55"/>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1000"/>
                                        <p:tgtEl>
                                          <p:spTgt spid="54"/>
                                        </p:tgtEl>
                                      </p:cBhvr>
                                    </p:animEffect>
                                    <p:anim calcmode="lin" valueType="num">
                                      <p:cBhvr>
                                        <p:cTn id="24" dur="1000" fill="hold"/>
                                        <p:tgtEl>
                                          <p:spTgt spid="54"/>
                                        </p:tgtEl>
                                        <p:attrNameLst>
                                          <p:attrName>ppt_x</p:attrName>
                                        </p:attrNameLst>
                                      </p:cBhvr>
                                      <p:tavLst>
                                        <p:tav tm="0">
                                          <p:val>
                                            <p:strVal val="#ppt_x"/>
                                          </p:val>
                                        </p:tav>
                                        <p:tav tm="100000">
                                          <p:val>
                                            <p:strVal val="#ppt_x"/>
                                          </p:val>
                                        </p:tav>
                                      </p:tavLst>
                                    </p:anim>
                                    <p:anim calcmode="lin" valueType="num">
                                      <p:cBhvr>
                                        <p:cTn id="25" dur="1000" fill="hold"/>
                                        <p:tgtEl>
                                          <p:spTgt spid="54"/>
                                        </p:tgtEl>
                                        <p:attrNameLst>
                                          <p:attrName>ppt_y</p:attrName>
                                        </p:attrNameLst>
                                      </p:cBhvr>
                                      <p:tavLst>
                                        <p:tav tm="0">
                                          <p:val>
                                            <p:strVal val="#ppt_y-.1"/>
                                          </p:val>
                                        </p:tav>
                                        <p:tav tm="100000">
                                          <p:val>
                                            <p:strVal val="#ppt_y"/>
                                          </p:val>
                                        </p:tav>
                                      </p:tavLst>
                                    </p:anim>
                                  </p:childTnLst>
                                </p:cTn>
                              </p:par>
                              <p:par>
                                <p:cTn id="26" presetID="22" presetClass="entr" presetSubtype="4"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down)">
                                      <p:cBhvr>
                                        <p:cTn id="28" dur="500"/>
                                        <p:tgtEl>
                                          <p:spTgt spid="14"/>
                                        </p:tgtEl>
                                      </p:cBhvr>
                                    </p:animEffect>
                                  </p:childTnLst>
                                </p:cTn>
                              </p:par>
                              <p:par>
                                <p:cTn id="29" presetID="22" presetClass="entr" presetSubtype="4" fill="hold" grpId="0" nodeType="withEffect">
                                  <p:stCondLst>
                                    <p:cond delay="200"/>
                                  </p:stCondLst>
                                  <p:childTnLst>
                                    <p:set>
                                      <p:cBhvr>
                                        <p:cTn id="30" dur="1" fill="hold">
                                          <p:stCondLst>
                                            <p:cond delay="0"/>
                                          </p:stCondLst>
                                        </p:cTn>
                                        <p:tgtEl>
                                          <p:spTgt spid="16"/>
                                        </p:tgtEl>
                                        <p:attrNameLst>
                                          <p:attrName>style.visibility</p:attrName>
                                        </p:attrNameLst>
                                      </p:cBhvr>
                                      <p:to>
                                        <p:strVal val="visible"/>
                                      </p:to>
                                    </p:set>
                                    <p:animEffect transition="in" filter="wipe(down)">
                                      <p:cBhvr>
                                        <p:cTn id="31" dur="500"/>
                                        <p:tgtEl>
                                          <p:spTgt spid="16"/>
                                        </p:tgtEl>
                                      </p:cBhvr>
                                    </p:animEffect>
                                  </p:childTnLst>
                                </p:cTn>
                              </p:par>
                              <p:par>
                                <p:cTn id="32" presetID="22" presetClass="entr" presetSubtype="4" fill="hold" grpId="0" nodeType="withEffect">
                                  <p:stCondLst>
                                    <p:cond delay="400"/>
                                  </p:stCondLst>
                                  <p:childTnLst>
                                    <p:set>
                                      <p:cBhvr>
                                        <p:cTn id="33" dur="1" fill="hold">
                                          <p:stCondLst>
                                            <p:cond delay="0"/>
                                          </p:stCondLst>
                                        </p:cTn>
                                        <p:tgtEl>
                                          <p:spTgt spid="17"/>
                                        </p:tgtEl>
                                        <p:attrNameLst>
                                          <p:attrName>style.visibility</p:attrName>
                                        </p:attrNameLst>
                                      </p:cBhvr>
                                      <p:to>
                                        <p:strVal val="visible"/>
                                      </p:to>
                                    </p:set>
                                    <p:animEffect transition="in" filter="wipe(down)">
                                      <p:cBhvr>
                                        <p:cTn id="34" dur="500"/>
                                        <p:tgtEl>
                                          <p:spTgt spid="17"/>
                                        </p:tgtEl>
                                      </p:cBhvr>
                                    </p:animEffect>
                                  </p:childTnLst>
                                </p:cTn>
                              </p:par>
                              <p:par>
                                <p:cTn id="35" presetID="22" presetClass="entr" presetSubtype="4" fill="hold" grpId="0" nodeType="withEffect">
                                  <p:stCondLst>
                                    <p:cond delay="600"/>
                                  </p:stCondLst>
                                  <p:childTnLst>
                                    <p:set>
                                      <p:cBhvr>
                                        <p:cTn id="36" dur="1" fill="hold">
                                          <p:stCondLst>
                                            <p:cond delay="0"/>
                                          </p:stCondLst>
                                        </p:cTn>
                                        <p:tgtEl>
                                          <p:spTgt spid="18"/>
                                        </p:tgtEl>
                                        <p:attrNameLst>
                                          <p:attrName>style.visibility</p:attrName>
                                        </p:attrNameLst>
                                      </p:cBhvr>
                                      <p:to>
                                        <p:strVal val="visible"/>
                                      </p:to>
                                    </p:set>
                                    <p:animEffect transition="in" filter="wipe(down)">
                                      <p:cBhvr>
                                        <p:cTn id="37" dur="500"/>
                                        <p:tgtEl>
                                          <p:spTgt spid="18"/>
                                        </p:tgtEl>
                                      </p:cBhvr>
                                    </p:animEffect>
                                  </p:childTnLst>
                                </p:cTn>
                              </p:par>
                            </p:childTnLst>
                          </p:cTn>
                        </p:par>
                        <p:par>
                          <p:cTn id="38" fill="hold">
                            <p:stCondLst>
                              <p:cond delay="1600"/>
                            </p:stCondLst>
                            <p:childTnLst>
                              <p:par>
                                <p:cTn id="39" presetID="22" presetClass="entr" presetSubtype="4"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wipe(down)">
                                      <p:cBhvr>
                                        <p:cTn id="41" dur="500"/>
                                        <p:tgtEl>
                                          <p:spTgt spid="15"/>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wipe(down)">
                                      <p:cBhvr>
                                        <p:cTn id="44" dur="500"/>
                                        <p:tgtEl>
                                          <p:spTgt spid="19"/>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down)">
                                      <p:cBhvr>
                                        <p:cTn id="47" dur="500"/>
                                        <p:tgtEl>
                                          <p:spTgt spid="20"/>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wipe(down)">
                                      <p:cBhvr>
                                        <p:cTn id="50" dur="500"/>
                                        <p:tgtEl>
                                          <p:spTgt spid="21"/>
                                        </p:tgtEl>
                                      </p:cBhvr>
                                    </p:animEffect>
                                  </p:childTnLst>
                                </p:cTn>
                              </p:par>
                            </p:childTnLst>
                          </p:cTn>
                        </p:par>
                        <p:par>
                          <p:cTn id="51" fill="hold">
                            <p:stCondLst>
                              <p:cond delay="2100"/>
                            </p:stCondLst>
                            <p:childTnLst>
                              <p:par>
                                <p:cTn id="52" presetID="45" presetClass="entr" presetSubtype="0" fill="hold" grpId="0" nodeType="afterEffect">
                                  <p:stCondLst>
                                    <p:cond delay="0"/>
                                  </p:stCondLst>
                                  <p:childTnLst>
                                    <p:set>
                                      <p:cBhvr>
                                        <p:cTn id="53" dur="1" fill="hold">
                                          <p:stCondLst>
                                            <p:cond delay="0"/>
                                          </p:stCondLst>
                                        </p:cTn>
                                        <p:tgtEl>
                                          <p:spTgt spid="48"/>
                                        </p:tgtEl>
                                        <p:attrNameLst>
                                          <p:attrName>style.visibility</p:attrName>
                                        </p:attrNameLst>
                                      </p:cBhvr>
                                      <p:to>
                                        <p:strVal val="visible"/>
                                      </p:to>
                                    </p:set>
                                    <p:animEffect transition="in" filter="fade">
                                      <p:cBhvr>
                                        <p:cTn id="54" dur="500"/>
                                        <p:tgtEl>
                                          <p:spTgt spid="48"/>
                                        </p:tgtEl>
                                      </p:cBhvr>
                                    </p:animEffect>
                                    <p:anim calcmode="lin" valueType="num">
                                      <p:cBhvr>
                                        <p:cTn id="55" dur="500" fill="hold"/>
                                        <p:tgtEl>
                                          <p:spTgt spid="48"/>
                                        </p:tgtEl>
                                        <p:attrNameLst>
                                          <p:attrName>ppt_w</p:attrName>
                                        </p:attrNameLst>
                                      </p:cBhvr>
                                      <p:tavLst>
                                        <p:tav tm="0" fmla="#ppt_w*sin(2.5*pi*$)">
                                          <p:val>
                                            <p:fltVal val="0"/>
                                          </p:val>
                                        </p:tav>
                                        <p:tav tm="100000">
                                          <p:val>
                                            <p:fltVal val="1"/>
                                          </p:val>
                                        </p:tav>
                                      </p:tavLst>
                                    </p:anim>
                                    <p:anim calcmode="lin" valueType="num">
                                      <p:cBhvr>
                                        <p:cTn id="56" dur="500" fill="hold"/>
                                        <p:tgtEl>
                                          <p:spTgt spid="48"/>
                                        </p:tgtEl>
                                        <p:attrNameLst>
                                          <p:attrName>ppt_h</p:attrName>
                                        </p:attrNameLst>
                                      </p:cBhvr>
                                      <p:tavLst>
                                        <p:tav tm="0">
                                          <p:val>
                                            <p:strVal val="#ppt_h"/>
                                          </p:val>
                                        </p:tav>
                                        <p:tav tm="100000">
                                          <p:val>
                                            <p:strVal val="#ppt_h"/>
                                          </p:val>
                                        </p:tav>
                                      </p:tavLst>
                                    </p:anim>
                                  </p:childTnLst>
                                </p:cTn>
                              </p:par>
                              <p:par>
                                <p:cTn id="57" presetID="45" presetClass="entr" presetSubtype="0" fill="hold" grpId="0" nodeType="withEffect">
                                  <p:stCondLst>
                                    <p:cond delay="0"/>
                                  </p:stCondLst>
                                  <p:childTnLst>
                                    <p:set>
                                      <p:cBhvr>
                                        <p:cTn id="58" dur="1" fill="hold">
                                          <p:stCondLst>
                                            <p:cond delay="0"/>
                                          </p:stCondLst>
                                        </p:cTn>
                                        <p:tgtEl>
                                          <p:spTgt spid="52"/>
                                        </p:tgtEl>
                                        <p:attrNameLst>
                                          <p:attrName>style.visibility</p:attrName>
                                        </p:attrNameLst>
                                      </p:cBhvr>
                                      <p:to>
                                        <p:strVal val="visible"/>
                                      </p:to>
                                    </p:set>
                                    <p:animEffect transition="in" filter="fade">
                                      <p:cBhvr>
                                        <p:cTn id="59" dur="500"/>
                                        <p:tgtEl>
                                          <p:spTgt spid="52"/>
                                        </p:tgtEl>
                                      </p:cBhvr>
                                    </p:animEffect>
                                    <p:anim calcmode="lin" valueType="num">
                                      <p:cBhvr>
                                        <p:cTn id="60" dur="500" fill="hold"/>
                                        <p:tgtEl>
                                          <p:spTgt spid="52"/>
                                        </p:tgtEl>
                                        <p:attrNameLst>
                                          <p:attrName>ppt_w</p:attrName>
                                        </p:attrNameLst>
                                      </p:cBhvr>
                                      <p:tavLst>
                                        <p:tav tm="0" fmla="#ppt_w*sin(2.5*pi*$)">
                                          <p:val>
                                            <p:fltVal val="0"/>
                                          </p:val>
                                        </p:tav>
                                        <p:tav tm="100000">
                                          <p:val>
                                            <p:fltVal val="1"/>
                                          </p:val>
                                        </p:tav>
                                      </p:tavLst>
                                    </p:anim>
                                    <p:anim calcmode="lin" valueType="num">
                                      <p:cBhvr>
                                        <p:cTn id="61" dur="500" fill="hold"/>
                                        <p:tgtEl>
                                          <p:spTgt spid="52"/>
                                        </p:tgtEl>
                                        <p:attrNameLst>
                                          <p:attrName>ppt_h</p:attrName>
                                        </p:attrNameLst>
                                      </p:cBhvr>
                                      <p:tavLst>
                                        <p:tav tm="0">
                                          <p:val>
                                            <p:strVal val="#ppt_h"/>
                                          </p:val>
                                        </p:tav>
                                        <p:tav tm="100000">
                                          <p:val>
                                            <p:strVal val="#ppt_h"/>
                                          </p:val>
                                        </p:tav>
                                      </p:tavLst>
                                    </p:anim>
                                  </p:childTnLst>
                                </p:cTn>
                              </p:par>
                            </p:childTnLst>
                          </p:cTn>
                        </p:par>
                        <p:par>
                          <p:cTn id="62" fill="hold">
                            <p:stCondLst>
                              <p:cond delay="2600"/>
                            </p:stCondLst>
                            <p:childTnLst>
                              <p:par>
                                <p:cTn id="63" presetID="47" presetClass="entr" presetSubtype="0" fill="hold" grpId="0" nodeType="afterEffect">
                                  <p:stCondLst>
                                    <p:cond delay="0"/>
                                  </p:stCondLst>
                                  <p:childTnLst>
                                    <p:set>
                                      <p:cBhvr>
                                        <p:cTn id="64" dur="1" fill="hold">
                                          <p:stCondLst>
                                            <p:cond delay="0"/>
                                          </p:stCondLst>
                                        </p:cTn>
                                        <p:tgtEl>
                                          <p:spTgt spid="57"/>
                                        </p:tgtEl>
                                        <p:attrNameLst>
                                          <p:attrName>style.visibility</p:attrName>
                                        </p:attrNameLst>
                                      </p:cBhvr>
                                      <p:to>
                                        <p:strVal val="visible"/>
                                      </p:to>
                                    </p:set>
                                    <p:animEffect transition="in" filter="fade">
                                      <p:cBhvr>
                                        <p:cTn id="65" dur="1000"/>
                                        <p:tgtEl>
                                          <p:spTgt spid="57"/>
                                        </p:tgtEl>
                                      </p:cBhvr>
                                    </p:animEffect>
                                    <p:anim calcmode="lin" valueType="num">
                                      <p:cBhvr>
                                        <p:cTn id="66" dur="1000" fill="hold"/>
                                        <p:tgtEl>
                                          <p:spTgt spid="57"/>
                                        </p:tgtEl>
                                        <p:attrNameLst>
                                          <p:attrName>ppt_x</p:attrName>
                                        </p:attrNameLst>
                                      </p:cBhvr>
                                      <p:tavLst>
                                        <p:tav tm="0">
                                          <p:val>
                                            <p:strVal val="#ppt_x"/>
                                          </p:val>
                                        </p:tav>
                                        <p:tav tm="100000">
                                          <p:val>
                                            <p:strVal val="#ppt_x"/>
                                          </p:val>
                                        </p:tav>
                                      </p:tavLst>
                                    </p:anim>
                                    <p:anim calcmode="lin" valueType="num">
                                      <p:cBhvr>
                                        <p:cTn id="67" dur="1000" fill="hold"/>
                                        <p:tgtEl>
                                          <p:spTgt spid="57"/>
                                        </p:tgtEl>
                                        <p:attrNameLst>
                                          <p:attrName>ppt_y</p:attrName>
                                        </p:attrNameLst>
                                      </p:cBhvr>
                                      <p:tavLst>
                                        <p:tav tm="0">
                                          <p:val>
                                            <p:strVal val="#ppt_y-.1"/>
                                          </p:val>
                                        </p:tav>
                                        <p:tav tm="100000">
                                          <p:val>
                                            <p:strVal val="#ppt_y"/>
                                          </p:val>
                                        </p:tav>
                                      </p:tavLst>
                                    </p:anim>
                                  </p:childTnLst>
                                </p:cTn>
                              </p:par>
                              <p:par>
                                <p:cTn id="68" presetID="47" presetClass="entr" presetSubtype="0" fill="hold" grpId="0" nodeType="with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fade">
                                      <p:cBhvr>
                                        <p:cTn id="70" dur="1000"/>
                                        <p:tgtEl>
                                          <p:spTgt spid="56"/>
                                        </p:tgtEl>
                                      </p:cBhvr>
                                    </p:animEffect>
                                    <p:anim calcmode="lin" valueType="num">
                                      <p:cBhvr>
                                        <p:cTn id="71" dur="1000" fill="hold"/>
                                        <p:tgtEl>
                                          <p:spTgt spid="56"/>
                                        </p:tgtEl>
                                        <p:attrNameLst>
                                          <p:attrName>ppt_x</p:attrName>
                                        </p:attrNameLst>
                                      </p:cBhvr>
                                      <p:tavLst>
                                        <p:tav tm="0">
                                          <p:val>
                                            <p:strVal val="#ppt_x"/>
                                          </p:val>
                                        </p:tav>
                                        <p:tav tm="100000">
                                          <p:val>
                                            <p:strVal val="#ppt_x"/>
                                          </p:val>
                                        </p:tav>
                                      </p:tavLst>
                                    </p:anim>
                                    <p:anim calcmode="lin" valueType="num">
                                      <p:cBhvr>
                                        <p:cTn id="72" dur="1000" fill="hold"/>
                                        <p:tgtEl>
                                          <p:spTgt spid="56"/>
                                        </p:tgtEl>
                                        <p:attrNameLst>
                                          <p:attrName>ppt_y</p:attrName>
                                        </p:attrNameLst>
                                      </p:cBhvr>
                                      <p:tavLst>
                                        <p:tav tm="0">
                                          <p:val>
                                            <p:strVal val="#ppt_y-.1"/>
                                          </p:val>
                                        </p:tav>
                                        <p:tav tm="100000">
                                          <p:val>
                                            <p:strVal val="#ppt_y"/>
                                          </p:val>
                                        </p:tav>
                                      </p:tavLst>
                                    </p:anim>
                                  </p:childTnLst>
                                </p:cTn>
                              </p:par>
                              <p:par>
                                <p:cTn id="73" presetID="22" presetClass="entr" presetSubtype="4" fill="hold" grpId="0" nodeType="with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wipe(down)">
                                      <p:cBhvr>
                                        <p:cTn id="75" dur="500"/>
                                        <p:tgtEl>
                                          <p:spTgt spid="22"/>
                                        </p:tgtEl>
                                      </p:cBhvr>
                                    </p:animEffect>
                                  </p:childTnLst>
                                </p:cTn>
                              </p:par>
                              <p:par>
                                <p:cTn id="76" presetID="22" presetClass="entr" presetSubtype="4" fill="hold" grpId="0" nodeType="withEffect">
                                  <p:stCondLst>
                                    <p:cond delay="200"/>
                                  </p:stCondLst>
                                  <p:childTnLst>
                                    <p:set>
                                      <p:cBhvr>
                                        <p:cTn id="77" dur="1" fill="hold">
                                          <p:stCondLst>
                                            <p:cond delay="0"/>
                                          </p:stCondLst>
                                        </p:cTn>
                                        <p:tgtEl>
                                          <p:spTgt spid="23"/>
                                        </p:tgtEl>
                                        <p:attrNameLst>
                                          <p:attrName>style.visibility</p:attrName>
                                        </p:attrNameLst>
                                      </p:cBhvr>
                                      <p:to>
                                        <p:strVal val="visible"/>
                                      </p:to>
                                    </p:set>
                                    <p:animEffect transition="in" filter="wipe(down)">
                                      <p:cBhvr>
                                        <p:cTn id="78" dur="500"/>
                                        <p:tgtEl>
                                          <p:spTgt spid="23"/>
                                        </p:tgtEl>
                                      </p:cBhvr>
                                    </p:animEffect>
                                  </p:childTnLst>
                                </p:cTn>
                              </p:par>
                              <p:par>
                                <p:cTn id="79" presetID="22" presetClass="entr" presetSubtype="4" fill="hold" grpId="0" nodeType="withEffect">
                                  <p:stCondLst>
                                    <p:cond delay="400"/>
                                  </p:stCondLst>
                                  <p:childTnLst>
                                    <p:set>
                                      <p:cBhvr>
                                        <p:cTn id="80" dur="1" fill="hold">
                                          <p:stCondLst>
                                            <p:cond delay="0"/>
                                          </p:stCondLst>
                                        </p:cTn>
                                        <p:tgtEl>
                                          <p:spTgt spid="24"/>
                                        </p:tgtEl>
                                        <p:attrNameLst>
                                          <p:attrName>style.visibility</p:attrName>
                                        </p:attrNameLst>
                                      </p:cBhvr>
                                      <p:to>
                                        <p:strVal val="visible"/>
                                      </p:to>
                                    </p:set>
                                    <p:animEffect transition="in" filter="wipe(down)">
                                      <p:cBhvr>
                                        <p:cTn id="81" dur="500"/>
                                        <p:tgtEl>
                                          <p:spTgt spid="24"/>
                                        </p:tgtEl>
                                      </p:cBhvr>
                                    </p:animEffect>
                                  </p:childTnLst>
                                </p:cTn>
                              </p:par>
                              <p:par>
                                <p:cTn id="82" presetID="22" presetClass="entr" presetSubtype="4" fill="hold" grpId="0" nodeType="withEffect">
                                  <p:stCondLst>
                                    <p:cond delay="600"/>
                                  </p:stCondLst>
                                  <p:childTnLst>
                                    <p:set>
                                      <p:cBhvr>
                                        <p:cTn id="83" dur="1" fill="hold">
                                          <p:stCondLst>
                                            <p:cond delay="0"/>
                                          </p:stCondLst>
                                        </p:cTn>
                                        <p:tgtEl>
                                          <p:spTgt spid="25"/>
                                        </p:tgtEl>
                                        <p:attrNameLst>
                                          <p:attrName>style.visibility</p:attrName>
                                        </p:attrNameLst>
                                      </p:cBhvr>
                                      <p:to>
                                        <p:strVal val="visible"/>
                                      </p:to>
                                    </p:set>
                                    <p:animEffect transition="in" filter="wipe(down)">
                                      <p:cBhvr>
                                        <p:cTn id="84" dur="500"/>
                                        <p:tgtEl>
                                          <p:spTgt spid="25"/>
                                        </p:tgtEl>
                                      </p:cBhvr>
                                    </p:animEffect>
                                  </p:childTnLst>
                                </p:cTn>
                              </p:par>
                            </p:childTnLst>
                          </p:cTn>
                        </p:par>
                        <p:par>
                          <p:cTn id="85" fill="hold">
                            <p:stCondLst>
                              <p:cond delay="3700"/>
                            </p:stCondLst>
                            <p:childTnLst>
                              <p:par>
                                <p:cTn id="86" presetID="22" presetClass="entr" presetSubtype="4" fill="hold" grpId="0" nodeType="afterEffect">
                                  <p:stCondLst>
                                    <p:cond delay="0"/>
                                  </p:stCondLst>
                                  <p:childTnLst>
                                    <p:set>
                                      <p:cBhvr>
                                        <p:cTn id="87" dur="1" fill="hold">
                                          <p:stCondLst>
                                            <p:cond delay="0"/>
                                          </p:stCondLst>
                                        </p:cTn>
                                        <p:tgtEl>
                                          <p:spTgt spid="26"/>
                                        </p:tgtEl>
                                        <p:attrNameLst>
                                          <p:attrName>style.visibility</p:attrName>
                                        </p:attrNameLst>
                                      </p:cBhvr>
                                      <p:to>
                                        <p:strVal val="visible"/>
                                      </p:to>
                                    </p:set>
                                    <p:animEffect transition="in" filter="wipe(down)">
                                      <p:cBhvr>
                                        <p:cTn id="88" dur="500"/>
                                        <p:tgtEl>
                                          <p:spTgt spid="26"/>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27"/>
                                        </p:tgtEl>
                                        <p:attrNameLst>
                                          <p:attrName>style.visibility</p:attrName>
                                        </p:attrNameLst>
                                      </p:cBhvr>
                                      <p:to>
                                        <p:strVal val="visible"/>
                                      </p:to>
                                    </p:set>
                                    <p:animEffect transition="in" filter="wipe(down)">
                                      <p:cBhvr>
                                        <p:cTn id="91" dur="500"/>
                                        <p:tgtEl>
                                          <p:spTgt spid="27"/>
                                        </p:tgtEl>
                                      </p:cBhvr>
                                    </p:animEffect>
                                  </p:childTnLst>
                                </p:cTn>
                              </p:par>
                              <p:par>
                                <p:cTn id="92" presetID="22" presetClass="entr" presetSubtype="4" fill="hold" grpId="0" nodeType="withEffect">
                                  <p:stCondLst>
                                    <p:cond delay="0"/>
                                  </p:stCondLst>
                                  <p:childTnLst>
                                    <p:set>
                                      <p:cBhvr>
                                        <p:cTn id="93" dur="1" fill="hold">
                                          <p:stCondLst>
                                            <p:cond delay="0"/>
                                          </p:stCondLst>
                                        </p:cTn>
                                        <p:tgtEl>
                                          <p:spTgt spid="28"/>
                                        </p:tgtEl>
                                        <p:attrNameLst>
                                          <p:attrName>style.visibility</p:attrName>
                                        </p:attrNameLst>
                                      </p:cBhvr>
                                      <p:to>
                                        <p:strVal val="visible"/>
                                      </p:to>
                                    </p:set>
                                    <p:animEffect transition="in" filter="wipe(down)">
                                      <p:cBhvr>
                                        <p:cTn id="94" dur="500"/>
                                        <p:tgtEl>
                                          <p:spTgt spid="28"/>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29"/>
                                        </p:tgtEl>
                                        <p:attrNameLst>
                                          <p:attrName>style.visibility</p:attrName>
                                        </p:attrNameLst>
                                      </p:cBhvr>
                                      <p:to>
                                        <p:strVal val="visible"/>
                                      </p:to>
                                    </p:set>
                                    <p:animEffect transition="in" filter="wipe(down)">
                                      <p:cBhvr>
                                        <p:cTn id="97" dur="500"/>
                                        <p:tgtEl>
                                          <p:spTgt spid="29"/>
                                        </p:tgtEl>
                                      </p:cBhvr>
                                    </p:animEffect>
                                  </p:childTnLst>
                                </p:cTn>
                              </p:par>
                            </p:childTnLst>
                          </p:cTn>
                        </p:par>
                        <p:par>
                          <p:cTn id="98" fill="hold">
                            <p:stCondLst>
                              <p:cond delay="4200"/>
                            </p:stCondLst>
                            <p:childTnLst>
                              <p:par>
                                <p:cTn id="99" presetID="45" presetClass="entr" presetSubtype="0" fill="hold" grpId="0" nodeType="afterEffect">
                                  <p:stCondLst>
                                    <p:cond delay="0"/>
                                  </p:stCondLst>
                                  <p:childTnLst>
                                    <p:set>
                                      <p:cBhvr>
                                        <p:cTn id="100" dur="1" fill="hold">
                                          <p:stCondLst>
                                            <p:cond delay="0"/>
                                          </p:stCondLst>
                                        </p:cTn>
                                        <p:tgtEl>
                                          <p:spTgt spid="49"/>
                                        </p:tgtEl>
                                        <p:attrNameLst>
                                          <p:attrName>style.visibility</p:attrName>
                                        </p:attrNameLst>
                                      </p:cBhvr>
                                      <p:to>
                                        <p:strVal val="visible"/>
                                      </p:to>
                                    </p:set>
                                    <p:animEffect transition="in" filter="fade">
                                      <p:cBhvr>
                                        <p:cTn id="101" dur="500"/>
                                        <p:tgtEl>
                                          <p:spTgt spid="49"/>
                                        </p:tgtEl>
                                      </p:cBhvr>
                                    </p:animEffect>
                                    <p:anim calcmode="lin" valueType="num">
                                      <p:cBhvr>
                                        <p:cTn id="102" dur="500" fill="hold"/>
                                        <p:tgtEl>
                                          <p:spTgt spid="49"/>
                                        </p:tgtEl>
                                        <p:attrNameLst>
                                          <p:attrName>ppt_w</p:attrName>
                                        </p:attrNameLst>
                                      </p:cBhvr>
                                      <p:tavLst>
                                        <p:tav tm="0" fmla="#ppt_w*sin(2.5*pi*$)">
                                          <p:val>
                                            <p:fltVal val="0"/>
                                          </p:val>
                                        </p:tav>
                                        <p:tav tm="100000">
                                          <p:val>
                                            <p:fltVal val="1"/>
                                          </p:val>
                                        </p:tav>
                                      </p:tavLst>
                                    </p:anim>
                                    <p:anim calcmode="lin" valueType="num">
                                      <p:cBhvr>
                                        <p:cTn id="103" dur="500" fill="hold"/>
                                        <p:tgtEl>
                                          <p:spTgt spid="49"/>
                                        </p:tgtEl>
                                        <p:attrNameLst>
                                          <p:attrName>ppt_h</p:attrName>
                                        </p:attrNameLst>
                                      </p:cBhvr>
                                      <p:tavLst>
                                        <p:tav tm="0">
                                          <p:val>
                                            <p:strVal val="#ppt_h"/>
                                          </p:val>
                                        </p:tav>
                                        <p:tav tm="100000">
                                          <p:val>
                                            <p:strVal val="#ppt_h"/>
                                          </p:val>
                                        </p:tav>
                                      </p:tavLst>
                                    </p:anim>
                                  </p:childTnLst>
                                </p:cTn>
                              </p:par>
                              <p:par>
                                <p:cTn id="104" presetID="45" presetClass="entr" presetSubtype="0" fill="hold" grpId="0" nodeType="withEffect">
                                  <p:stCondLst>
                                    <p:cond delay="0"/>
                                  </p:stCondLst>
                                  <p:childTnLst>
                                    <p:set>
                                      <p:cBhvr>
                                        <p:cTn id="105" dur="1" fill="hold">
                                          <p:stCondLst>
                                            <p:cond delay="0"/>
                                          </p:stCondLst>
                                        </p:cTn>
                                        <p:tgtEl>
                                          <p:spTgt spid="51"/>
                                        </p:tgtEl>
                                        <p:attrNameLst>
                                          <p:attrName>style.visibility</p:attrName>
                                        </p:attrNameLst>
                                      </p:cBhvr>
                                      <p:to>
                                        <p:strVal val="visible"/>
                                      </p:to>
                                    </p:set>
                                    <p:animEffect transition="in" filter="fade">
                                      <p:cBhvr>
                                        <p:cTn id="106" dur="500"/>
                                        <p:tgtEl>
                                          <p:spTgt spid="51"/>
                                        </p:tgtEl>
                                      </p:cBhvr>
                                    </p:animEffect>
                                    <p:anim calcmode="lin" valueType="num">
                                      <p:cBhvr>
                                        <p:cTn id="107" dur="500" fill="hold"/>
                                        <p:tgtEl>
                                          <p:spTgt spid="51"/>
                                        </p:tgtEl>
                                        <p:attrNameLst>
                                          <p:attrName>ppt_w</p:attrName>
                                        </p:attrNameLst>
                                      </p:cBhvr>
                                      <p:tavLst>
                                        <p:tav tm="0" fmla="#ppt_w*sin(2.5*pi*$)">
                                          <p:val>
                                            <p:fltVal val="0"/>
                                          </p:val>
                                        </p:tav>
                                        <p:tav tm="100000">
                                          <p:val>
                                            <p:fltVal val="1"/>
                                          </p:val>
                                        </p:tav>
                                      </p:tavLst>
                                    </p:anim>
                                    <p:anim calcmode="lin" valueType="num">
                                      <p:cBhvr>
                                        <p:cTn id="108" dur="500" fill="hold"/>
                                        <p:tgtEl>
                                          <p:spTgt spid="51"/>
                                        </p:tgtEl>
                                        <p:attrNameLst>
                                          <p:attrName>ppt_h</p:attrName>
                                        </p:attrNameLst>
                                      </p:cBhvr>
                                      <p:tavLst>
                                        <p:tav tm="0">
                                          <p:val>
                                            <p:strVal val="#ppt_h"/>
                                          </p:val>
                                        </p:tav>
                                        <p:tav tm="100000">
                                          <p:val>
                                            <p:strVal val="#ppt_h"/>
                                          </p:val>
                                        </p:tav>
                                      </p:tavLst>
                                    </p:anim>
                                  </p:childTnLst>
                                </p:cTn>
                              </p:par>
                            </p:childTnLst>
                          </p:cTn>
                        </p:par>
                        <p:par>
                          <p:cTn id="109" fill="hold">
                            <p:stCondLst>
                              <p:cond delay="4700"/>
                            </p:stCondLst>
                            <p:childTnLst>
                              <p:par>
                                <p:cTn id="110" presetID="47" presetClass="entr" presetSubtype="0" fill="hold" grpId="0" nodeType="afterEffect">
                                  <p:stCondLst>
                                    <p:cond delay="0"/>
                                  </p:stCondLst>
                                  <p:childTnLst>
                                    <p:set>
                                      <p:cBhvr>
                                        <p:cTn id="111" dur="1" fill="hold">
                                          <p:stCondLst>
                                            <p:cond delay="0"/>
                                          </p:stCondLst>
                                        </p:cTn>
                                        <p:tgtEl>
                                          <p:spTgt spid="59"/>
                                        </p:tgtEl>
                                        <p:attrNameLst>
                                          <p:attrName>style.visibility</p:attrName>
                                        </p:attrNameLst>
                                      </p:cBhvr>
                                      <p:to>
                                        <p:strVal val="visible"/>
                                      </p:to>
                                    </p:set>
                                    <p:animEffect transition="in" filter="fade">
                                      <p:cBhvr>
                                        <p:cTn id="112" dur="1000"/>
                                        <p:tgtEl>
                                          <p:spTgt spid="59"/>
                                        </p:tgtEl>
                                      </p:cBhvr>
                                    </p:animEffect>
                                    <p:anim calcmode="lin" valueType="num">
                                      <p:cBhvr>
                                        <p:cTn id="113" dur="1000" fill="hold"/>
                                        <p:tgtEl>
                                          <p:spTgt spid="59"/>
                                        </p:tgtEl>
                                        <p:attrNameLst>
                                          <p:attrName>ppt_x</p:attrName>
                                        </p:attrNameLst>
                                      </p:cBhvr>
                                      <p:tavLst>
                                        <p:tav tm="0">
                                          <p:val>
                                            <p:strVal val="#ppt_x"/>
                                          </p:val>
                                        </p:tav>
                                        <p:tav tm="100000">
                                          <p:val>
                                            <p:strVal val="#ppt_x"/>
                                          </p:val>
                                        </p:tav>
                                      </p:tavLst>
                                    </p:anim>
                                    <p:anim calcmode="lin" valueType="num">
                                      <p:cBhvr>
                                        <p:cTn id="114" dur="1000" fill="hold"/>
                                        <p:tgtEl>
                                          <p:spTgt spid="59"/>
                                        </p:tgtEl>
                                        <p:attrNameLst>
                                          <p:attrName>ppt_y</p:attrName>
                                        </p:attrNameLst>
                                      </p:cBhvr>
                                      <p:tavLst>
                                        <p:tav tm="0">
                                          <p:val>
                                            <p:strVal val="#ppt_y-.1"/>
                                          </p:val>
                                        </p:tav>
                                        <p:tav tm="100000">
                                          <p:val>
                                            <p:strVal val="#ppt_y"/>
                                          </p:val>
                                        </p:tav>
                                      </p:tavLst>
                                    </p:anim>
                                  </p:childTnLst>
                                </p:cTn>
                              </p:par>
                              <p:par>
                                <p:cTn id="115" presetID="47" presetClass="entr" presetSubtype="0" fill="hold" grpId="0" nodeType="withEffect">
                                  <p:stCondLst>
                                    <p:cond delay="0"/>
                                  </p:stCondLst>
                                  <p:childTnLst>
                                    <p:set>
                                      <p:cBhvr>
                                        <p:cTn id="116" dur="1" fill="hold">
                                          <p:stCondLst>
                                            <p:cond delay="0"/>
                                          </p:stCondLst>
                                        </p:cTn>
                                        <p:tgtEl>
                                          <p:spTgt spid="58"/>
                                        </p:tgtEl>
                                        <p:attrNameLst>
                                          <p:attrName>style.visibility</p:attrName>
                                        </p:attrNameLst>
                                      </p:cBhvr>
                                      <p:to>
                                        <p:strVal val="visible"/>
                                      </p:to>
                                    </p:set>
                                    <p:animEffect transition="in" filter="fade">
                                      <p:cBhvr>
                                        <p:cTn id="117" dur="1000"/>
                                        <p:tgtEl>
                                          <p:spTgt spid="58"/>
                                        </p:tgtEl>
                                      </p:cBhvr>
                                    </p:animEffect>
                                    <p:anim calcmode="lin" valueType="num">
                                      <p:cBhvr>
                                        <p:cTn id="118" dur="1000" fill="hold"/>
                                        <p:tgtEl>
                                          <p:spTgt spid="58"/>
                                        </p:tgtEl>
                                        <p:attrNameLst>
                                          <p:attrName>ppt_x</p:attrName>
                                        </p:attrNameLst>
                                      </p:cBhvr>
                                      <p:tavLst>
                                        <p:tav tm="0">
                                          <p:val>
                                            <p:strVal val="#ppt_x"/>
                                          </p:val>
                                        </p:tav>
                                        <p:tav tm="100000">
                                          <p:val>
                                            <p:strVal val="#ppt_x"/>
                                          </p:val>
                                        </p:tav>
                                      </p:tavLst>
                                    </p:anim>
                                    <p:anim calcmode="lin" valueType="num">
                                      <p:cBhvr>
                                        <p:cTn id="119" dur="1000" fill="hold"/>
                                        <p:tgtEl>
                                          <p:spTgt spid="58"/>
                                        </p:tgtEl>
                                        <p:attrNameLst>
                                          <p:attrName>ppt_y</p:attrName>
                                        </p:attrNameLst>
                                      </p:cBhvr>
                                      <p:tavLst>
                                        <p:tav tm="0">
                                          <p:val>
                                            <p:strVal val="#ppt_y-.1"/>
                                          </p:val>
                                        </p:tav>
                                        <p:tav tm="100000">
                                          <p:val>
                                            <p:strVal val="#ppt_y"/>
                                          </p:val>
                                        </p:tav>
                                      </p:tavLst>
                                    </p:anim>
                                  </p:childTnLst>
                                </p:cTn>
                              </p:par>
                              <p:par>
                                <p:cTn id="120" presetID="22" presetClass="entr" presetSubtype="4" fill="hold" grpId="0" nodeType="withEffect">
                                  <p:stCondLst>
                                    <p:cond delay="0"/>
                                  </p:stCondLst>
                                  <p:childTnLst>
                                    <p:set>
                                      <p:cBhvr>
                                        <p:cTn id="121" dur="1" fill="hold">
                                          <p:stCondLst>
                                            <p:cond delay="0"/>
                                          </p:stCondLst>
                                        </p:cTn>
                                        <p:tgtEl>
                                          <p:spTgt spid="30"/>
                                        </p:tgtEl>
                                        <p:attrNameLst>
                                          <p:attrName>style.visibility</p:attrName>
                                        </p:attrNameLst>
                                      </p:cBhvr>
                                      <p:to>
                                        <p:strVal val="visible"/>
                                      </p:to>
                                    </p:set>
                                    <p:animEffect transition="in" filter="wipe(down)">
                                      <p:cBhvr>
                                        <p:cTn id="122" dur="500"/>
                                        <p:tgtEl>
                                          <p:spTgt spid="30"/>
                                        </p:tgtEl>
                                      </p:cBhvr>
                                    </p:animEffect>
                                  </p:childTnLst>
                                </p:cTn>
                              </p:par>
                              <p:par>
                                <p:cTn id="123" presetID="22" presetClass="entr" presetSubtype="4" fill="hold" grpId="0" nodeType="withEffect">
                                  <p:stCondLst>
                                    <p:cond delay="200"/>
                                  </p:stCondLst>
                                  <p:childTnLst>
                                    <p:set>
                                      <p:cBhvr>
                                        <p:cTn id="124" dur="1" fill="hold">
                                          <p:stCondLst>
                                            <p:cond delay="0"/>
                                          </p:stCondLst>
                                        </p:cTn>
                                        <p:tgtEl>
                                          <p:spTgt spid="31"/>
                                        </p:tgtEl>
                                        <p:attrNameLst>
                                          <p:attrName>style.visibility</p:attrName>
                                        </p:attrNameLst>
                                      </p:cBhvr>
                                      <p:to>
                                        <p:strVal val="visible"/>
                                      </p:to>
                                    </p:set>
                                    <p:animEffect transition="in" filter="wipe(down)">
                                      <p:cBhvr>
                                        <p:cTn id="125" dur="500"/>
                                        <p:tgtEl>
                                          <p:spTgt spid="31"/>
                                        </p:tgtEl>
                                      </p:cBhvr>
                                    </p:animEffect>
                                  </p:childTnLst>
                                </p:cTn>
                              </p:par>
                              <p:par>
                                <p:cTn id="126" presetID="22" presetClass="entr" presetSubtype="4" fill="hold" grpId="0" nodeType="withEffect">
                                  <p:stCondLst>
                                    <p:cond delay="400"/>
                                  </p:stCondLst>
                                  <p:childTnLst>
                                    <p:set>
                                      <p:cBhvr>
                                        <p:cTn id="127" dur="1" fill="hold">
                                          <p:stCondLst>
                                            <p:cond delay="0"/>
                                          </p:stCondLst>
                                        </p:cTn>
                                        <p:tgtEl>
                                          <p:spTgt spid="32"/>
                                        </p:tgtEl>
                                        <p:attrNameLst>
                                          <p:attrName>style.visibility</p:attrName>
                                        </p:attrNameLst>
                                      </p:cBhvr>
                                      <p:to>
                                        <p:strVal val="visible"/>
                                      </p:to>
                                    </p:set>
                                    <p:animEffect transition="in" filter="wipe(down)">
                                      <p:cBhvr>
                                        <p:cTn id="128" dur="500"/>
                                        <p:tgtEl>
                                          <p:spTgt spid="32"/>
                                        </p:tgtEl>
                                      </p:cBhvr>
                                    </p:animEffect>
                                  </p:childTnLst>
                                </p:cTn>
                              </p:par>
                              <p:par>
                                <p:cTn id="129" presetID="22" presetClass="entr" presetSubtype="4" fill="hold" grpId="0" nodeType="withEffect">
                                  <p:stCondLst>
                                    <p:cond delay="600"/>
                                  </p:stCondLst>
                                  <p:childTnLst>
                                    <p:set>
                                      <p:cBhvr>
                                        <p:cTn id="130" dur="1" fill="hold">
                                          <p:stCondLst>
                                            <p:cond delay="0"/>
                                          </p:stCondLst>
                                        </p:cTn>
                                        <p:tgtEl>
                                          <p:spTgt spid="33"/>
                                        </p:tgtEl>
                                        <p:attrNameLst>
                                          <p:attrName>style.visibility</p:attrName>
                                        </p:attrNameLst>
                                      </p:cBhvr>
                                      <p:to>
                                        <p:strVal val="visible"/>
                                      </p:to>
                                    </p:set>
                                    <p:animEffect transition="in" filter="wipe(down)">
                                      <p:cBhvr>
                                        <p:cTn id="131" dur="500"/>
                                        <p:tgtEl>
                                          <p:spTgt spid="33"/>
                                        </p:tgtEl>
                                      </p:cBhvr>
                                    </p:animEffect>
                                  </p:childTnLst>
                                </p:cTn>
                              </p:par>
                            </p:childTnLst>
                          </p:cTn>
                        </p:par>
                        <p:par>
                          <p:cTn id="132" fill="hold">
                            <p:stCondLst>
                              <p:cond delay="5800"/>
                            </p:stCondLst>
                            <p:childTnLst>
                              <p:par>
                                <p:cTn id="133" presetID="22" presetClass="entr" presetSubtype="4" fill="hold" grpId="0" nodeType="afterEffect">
                                  <p:stCondLst>
                                    <p:cond delay="0"/>
                                  </p:stCondLst>
                                  <p:childTnLst>
                                    <p:set>
                                      <p:cBhvr>
                                        <p:cTn id="134" dur="1" fill="hold">
                                          <p:stCondLst>
                                            <p:cond delay="0"/>
                                          </p:stCondLst>
                                        </p:cTn>
                                        <p:tgtEl>
                                          <p:spTgt spid="37"/>
                                        </p:tgtEl>
                                        <p:attrNameLst>
                                          <p:attrName>style.visibility</p:attrName>
                                        </p:attrNameLst>
                                      </p:cBhvr>
                                      <p:to>
                                        <p:strVal val="visible"/>
                                      </p:to>
                                    </p:set>
                                    <p:animEffect transition="in" filter="wipe(down)">
                                      <p:cBhvr>
                                        <p:cTn id="135" dur="500"/>
                                        <p:tgtEl>
                                          <p:spTgt spid="37"/>
                                        </p:tgtEl>
                                      </p:cBhvr>
                                    </p:animEffect>
                                  </p:childTnLst>
                                </p:cTn>
                              </p:par>
                              <p:par>
                                <p:cTn id="136" presetID="22" presetClass="entr" presetSubtype="4" fill="hold" grpId="0" nodeType="withEffect">
                                  <p:stCondLst>
                                    <p:cond delay="0"/>
                                  </p:stCondLst>
                                  <p:childTnLst>
                                    <p:set>
                                      <p:cBhvr>
                                        <p:cTn id="137" dur="1" fill="hold">
                                          <p:stCondLst>
                                            <p:cond delay="0"/>
                                          </p:stCondLst>
                                        </p:cTn>
                                        <p:tgtEl>
                                          <p:spTgt spid="36"/>
                                        </p:tgtEl>
                                        <p:attrNameLst>
                                          <p:attrName>style.visibility</p:attrName>
                                        </p:attrNameLst>
                                      </p:cBhvr>
                                      <p:to>
                                        <p:strVal val="visible"/>
                                      </p:to>
                                    </p:set>
                                    <p:animEffect transition="in" filter="wipe(down)">
                                      <p:cBhvr>
                                        <p:cTn id="138" dur="500"/>
                                        <p:tgtEl>
                                          <p:spTgt spid="36"/>
                                        </p:tgtEl>
                                      </p:cBhvr>
                                    </p:animEffect>
                                  </p:childTnLst>
                                </p:cTn>
                              </p:par>
                              <p:par>
                                <p:cTn id="139" presetID="22" presetClass="entr" presetSubtype="4" fill="hold" grpId="0" nodeType="withEffect">
                                  <p:stCondLst>
                                    <p:cond delay="0"/>
                                  </p:stCondLst>
                                  <p:childTnLst>
                                    <p:set>
                                      <p:cBhvr>
                                        <p:cTn id="140" dur="1" fill="hold">
                                          <p:stCondLst>
                                            <p:cond delay="0"/>
                                          </p:stCondLst>
                                        </p:cTn>
                                        <p:tgtEl>
                                          <p:spTgt spid="35"/>
                                        </p:tgtEl>
                                        <p:attrNameLst>
                                          <p:attrName>style.visibility</p:attrName>
                                        </p:attrNameLst>
                                      </p:cBhvr>
                                      <p:to>
                                        <p:strVal val="visible"/>
                                      </p:to>
                                    </p:set>
                                    <p:animEffect transition="in" filter="wipe(down)">
                                      <p:cBhvr>
                                        <p:cTn id="141" dur="500"/>
                                        <p:tgtEl>
                                          <p:spTgt spid="35"/>
                                        </p:tgtEl>
                                      </p:cBhvr>
                                    </p:animEffect>
                                  </p:childTnLst>
                                </p:cTn>
                              </p:par>
                              <p:par>
                                <p:cTn id="142" presetID="22" presetClass="entr" presetSubtype="4" fill="hold" grpId="0" nodeType="withEffect">
                                  <p:stCondLst>
                                    <p:cond delay="0"/>
                                  </p:stCondLst>
                                  <p:childTnLst>
                                    <p:set>
                                      <p:cBhvr>
                                        <p:cTn id="143" dur="1" fill="hold">
                                          <p:stCondLst>
                                            <p:cond delay="0"/>
                                          </p:stCondLst>
                                        </p:cTn>
                                        <p:tgtEl>
                                          <p:spTgt spid="34"/>
                                        </p:tgtEl>
                                        <p:attrNameLst>
                                          <p:attrName>style.visibility</p:attrName>
                                        </p:attrNameLst>
                                      </p:cBhvr>
                                      <p:to>
                                        <p:strVal val="visible"/>
                                      </p:to>
                                    </p:set>
                                    <p:animEffect transition="in" filter="wipe(down)">
                                      <p:cBhvr>
                                        <p:cTn id="144" dur="500"/>
                                        <p:tgtEl>
                                          <p:spTgt spid="34"/>
                                        </p:tgtEl>
                                      </p:cBhvr>
                                    </p:animEffect>
                                  </p:childTnLst>
                                </p:cTn>
                              </p:par>
                            </p:childTnLst>
                          </p:cTn>
                        </p:par>
                        <p:par>
                          <p:cTn id="145" fill="hold">
                            <p:stCondLst>
                              <p:cond delay="6300"/>
                            </p:stCondLst>
                            <p:childTnLst>
                              <p:par>
                                <p:cTn id="146" presetID="45" presetClass="entr" presetSubtype="0" fill="hold" grpId="0" nodeType="afterEffect">
                                  <p:stCondLst>
                                    <p:cond delay="0"/>
                                  </p:stCondLst>
                                  <p:childTnLst>
                                    <p:set>
                                      <p:cBhvr>
                                        <p:cTn id="147" dur="1" fill="hold">
                                          <p:stCondLst>
                                            <p:cond delay="0"/>
                                          </p:stCondLst>
                                        </p:cTn>
                                        <p:tgtEl>
                                          <p:spTgt spid="50"/>
                                        </p:tgtEl>
                                        <p:attrNameLst>
                                          <p:attrName>style.visibility</p:attrName>
                                        </p:attrNameLst>
                                      </p:cBhvr>
                                      <p:to>
                                        <p:strVal val="visible"/>
                                      </p:to>
                                    </p:set>
                                    <p:animEffect transition="in" filter="fade">
                                      <p:cBhvr>
                                        <p:cTn id="148" dur="500"/>
                                        <p:tgtEl>
                                          <p:spTgt spid="50"/>
                                        </p:tgtEl>
                                      </p:cBhvr>
                                    </p:animEffect>
                                    <p:anim calcmode="lin" valueType="num">
                                      <p:cBhvr>
                                        <p:cTn id="149" dur="500" fill="hold"/>
                                        <p:tgtEl>
                                          <p:spTgt spid="50"/>
                                        </p:tgtEl>
                                        <p:attrNameLst>
                                          <p:attrName>ppt_w</p:attrName>
                                        </p:attrNameLst>
                                      </p:cBhvr>
                                      <p:tavLst>
                                        <p:tav tm="0" fmla="#ppt_w*sin(2.5*pi*$)">
                                          <p:val>
                                            <p:fltVal val="0"/>
                                          </p:val>
                                        </p:tav>
                                        <p:tav tm="100000">
                                          <p:val>
                                            <p:fltVal val="1"/>
                                          </p:val>
                                        </p:tav>
                                      </p:tavLst>
                                    </p:anim>
                                    <p:anim calcmode="lin" valueType="num">
                                      <p:cBhvr>
                                        <p:cTn id="150" dur="500" fill="hold"/>
                                        <p:tgtEl>
                                          <p:spTgt spid="50"/>
                                        </p:tgtEl>
                                        <p:attrNameLst>
                                          <p:attrName>ppt_h</p:attrName>
                                        </p:attrNameLst>
                                      </p:cBhvr>
                                      <p:tavLst>
                                        <p:tav tm="0">
                                          <p:val>
                                            <p:strVal val="#ppt_h"/>
                                          </p:val>
                                        </p:tav>
                                        <p:tav tm="100000">
                                          <p:val>
                                            <p:strVal val="#ppt_h"/>
                                          </p:val>
                                        </p:tav>
                                      </p:tavLst>
                                    </p:anim>
                                  </p:childTnLst>
                                </p:cTn>
                              </p:par>
                              <p:par>
                                <p:cTn id="151" presetID="45" presetClass="entr" presetSubtype="0" fill="hold" grpId="0" nodeType="withEffect">
                                  <p:stCondLst>
                                    <p:cond delay="0"/>
                                  </p:stCondLst>
                                  <p:childTnLst>
                                    <p:set>
                                      <p:cBhvr>
                                        <p:cTn id="152" dur="1" fill="hold">
                                          <p:stCondLst>
                                            <p:cond delay="0"/>
                                          </p:stCondLst>
                                        </p:cTn>
                                        <p:tgtEl>
                                          <p:spTgt spid="53"/>
                                        </p:tgtEl>
                                        <p:attrNameLst>
                                          <p:attrName>style.visibility</p:attrName>
                                        </p:attrNameLst>
                                      </p:cBhvr>
                                      <p:to>
                                        <p:strVal val="visible"/>
                                      </p:to>
                                    </p:set>
                                    <p:animEffect transition="in" filter="fade">
                                      <p:cBhvr>
                                        <p:cTn id="153" dur="500"/>
                                        <p:tgtEl>
                                          <p:spTgt spid="53"/>
                                        </p:tgtEl>
                                      </p:cBhvr>
                                    </p:animEffect>
                                    <p:anim calcmode="lin" valueType="num">
                                      <p:cBhvr>
                                        <p:cTn id="154" dur="500" fill="hold"/>
                                        <p:tgtEl>
                                          <p:spTgt spid="53"/>
                                        </p:tgtEl>
                                        <p:attrNameLst>
                                          <p:attrName>ppt_w</p:attrName>
                                        </p:attrNameLst>
                                      </p:cBhvr>
                                      <p:tavLst>
                                        <p:tav tm="0" fmla="#ppt_w*sin(2.5*pi*$)">
                                          <p:val>
                                            <p:fltVal val="0"/>
                                          </p:val>
                                        </p:tav>
                                        <p:tav tm="100000">
                                          <p:val>
                                            <p:fltVal val="1"/>
                                          </p:val>
                                        </p:tav>
                                      </p:tavLst>
                                    </p:anim>
                                    <p:anim calcmode="lin" valueType="num">
                                      <p:cBhvr>
                                        <p:cTn id="155" dur="500" fill="hold"/>
                                        <p:tgtEl>
                                          <p:spTgt spid="53"/>
                                        </p:tgtEl>
                                        <p:attrNameLst>
                                          <p:attrName>ppt_h</p:attrName>
                                        </p:attrNameLst>
                                      </p:cBhvr>
                                      <p:tavLst>
                                        <p:tav tm="0">
                                          <p:val>
                                            <p:strVal val="#ppt_h"/>
                                          </p:val>
                                        </p:tav>
                                        <p:tav tm="100000">
                                          <p:val>
                                            <p:strVal val="#ppt_h"/>
                                          </p:val>
                                        </p:tav>
                                      </p:tavLst>
                                    </p:anim>
                                  </p:childTnLst>
                                </p:cTn>
                              </p:par>
                            </p:childTnLst>
                          </p:cTn>
                        </p:par>
                        <p:par>
                          <p:cTn id="156" fill="hold">
                            <p:stCondLst>
                              <p:cond delay="6800"/>
                            </p:stCondLst>
                            <p:childTnLst>
                              <p:par>
                                <p:cTn id="157" presetID="47" presetClass="entr" presetSubtype="0" fill="hold" grpId="0" nodeType="afterEffect">
                                  <p:stCondLst>
                                    <p:cond delay="0"/>
                                  </p:stCondLst>
                                  <p:childTnLst>
                                    <p:set>
                                      <p:cBhvr>
                                        <p:cTn id="158" dur="1" fill="hold">
                                          <p:stCondLst>
                                            <p:cond delay="0"/>
                                          </p:stCondLst>
                                        </p:cTn>
                                        <p:tgtEl>
                                          <p:spTgt spid="61"/>
                                        </p:tgtEl>
                                        <p:attrNameLst>
                                          <p:attrName>style.visibility</p:attrName>
                                        </p:attrNameLst>
                                      </p:cBhvr>
                                      <p:to>
                                        <p:strVal val="visible"/>
                                      </p:to>
                                    </p:set>
                                    <p:animEffect transition="in" filter="fade">
                                      <p:cBhvr>
                                        <p:cTn id="159" dur="1000"/>
                                        <p:tgtEl>
                                          <p:spTgt spid="61"/>
                                        </p:tgtEl>
                                      </p:cBhvr>
                                    </p:animEffect>
                                    <p:anim calcmode="lin" valueType="num">
                                      <p:cBhvr>
                                        <p:cTn id="160" dur="1000" fill="hold"/>
                                        <p:tgtEl>
                                          <p:spTgt spid="61"/>
                                        </p:tgtEl>
                                        <p:attrNameLst>
                                          <p:attrName>ppt_x</p:attrName>
                                        </p:attrNameLst>
                                      </p:cBhvr>
                                      <p:tavLst>
                                        <p:tav tm="0">
                                          <p:val>
                                            <p:strVal val="#ppt_x"/>
                                          </p:val>
                                        </p:tav>
                                        <p:tav tm="100000">
                                          <p:val>
                                            <p:strVal val="#ppt_x"/>
                                          </p:val>
                                        </p:tav>
                                      </p:tavLst>
                                    </p:anim>
                                    <p:anim calcmode="lin" valueType="num">
                                      <p:cBhvr>
                                        <p:cTn id="161" dur="1000" fill="hold"/>
                                        <p:tgtEl>
                                          <p:spTgt spid="61"/>
                                        </p:tgtEl>
                                        <p:attrNameLst>
                                          <p:attrName>ppt_y</p:attrName>
                                        </p:attrNameLst>
                                      </p:cBhvr>
                                      <p:tavLst>
                                        <p:tav tm="0">
                                          <p:val>
                                            <p:strVal val="#ppt_y-.1"/>
                                          </p:val>
                                        </p:tav>
                                        <p:tav tm="100000">
                                          <p:val>
                                            <p:strVal val="#ppt_y"/>
                                          </p:val>
                                        </p:tav>
                                      </p:tavLst>
                                    </p:anim>
                                  </p:childTnLst>
                                </p:cTn>
                              </p:par>
                              <p:par>
                                <p:cTn id="162" presetID="47" presetClass="entr" presetSubtype="0" fill="hold" grpId="0" nodeType="withEffect">
                                  <p:stCondLst>
                                    <p:cond delay="0"/>
                                  </p:stCondLst>
                                  <p:childTnLst>
                                    <p:set>
                                      <p:cBhvr>
                                        <p:cTn id="163" dur="1" fill="hold">
                                          <p:stCondLst>
                                            <p:cond delay="0"/>
                                          </p:stCondLst>
                                        </p:cTn>
                                        <p:tgtEl>
                                          <p:spTgt spid="60"/>
                                        </p:tgtEl>
                                        <p:attrNameLst>
                                          <p:attrName>style.visibility</p:attrName>
                                        </p:attrNameLst>
                                      </p:cBhvr>
                                      <p:to>
                                        <p:strVal val="visible"/>
                                      </p:to>
                                    </p:set>
                                    <p:animEffect transition="in" filter="fade">
                                      <p:cBhvr>
                                        <p:cTn id="164" dur="1000"/>
                                        <p:tgtEl>
                                          <p:spTgt spid="60"/>
                                        </p:tgtEl>
                                      </p:cBhvr>
                                    </p:animEffect>
                                    <p:anim calcmode="lin" valueType="num">
                                      <p:cBhvr>
                                        <p:cTn id="165" dur="1000" fill="hold"/>
                                        <p:tgtEl>
                                          <p:spTgt spid="60"/>
                                        </p:tgtEl>
                                        <p:attrNameLst>
                                          <p:attrName>ppt_x</p:attrName>
                                        </p:attrNameLst>
                                      </p:cBhvr>
                                      <p:tavLst>
                                        <p:tav tm="0">
                                          <p:val>
                                            <p:strVal val="#ppt_x"/>
                                          </p:val>
                                        </p:tav>
                                        <p:tav tm="100000">
                                          <p:val>
                                            <p:strVal val="#ppt_x"/>
                                          </p:val>
                                        </p:tav>
                                      </p:tavLst>
                                    </p:anim>
                                    <p:anim calcmode="lin" valueType="num">
                                      <p:cBhvr>
                                        <p:cTn id="166" dur="1000" fill="hold"/>
                                        <p:tgtEl>
                                          <p:spTgt spid="60"/>
                                        </p:tgtEl>
                                        <p:attrNameLst>
                                          <p:attrName>ppt_y</p:attrName>
                                        </p:attrNameLst>
                                      </p:cBhvr>
                                      <p:tavLst>
                                        <p:tav tm="0">
                                          <p:val>
                                            <p:strVal val="#ppt_y-.1"/>
                                          </p:val>
                                        </p:tav>
                                        <p:tav tm="100000">
                                          <p:val>
                                            <p:strVal val="#ppt_y"/>
                                          </p:val>
                                        </p:tav>
                                      </p:tavLst>
                                    </p:anim>
                                  </p:childTnLst>
                                </p:cTn>
                              </p:par>
                              <p:par>
                                <p:cTn id="167" presetID="22" presetClass="entr" presetSubtype="4" fill="hold" grpId="0" nodeType="withEffect">
                                  <p:stCondLst>
                                    <p:cond delay="0"/>
                                  </p:stCondLst>
                                  <p:childTnLst>
                                    <p:set>
                                      <p:cBhvr>
                                        <p:cTn id="168" dur="1" fill="hold">
                                          <p:stCondLst>
                                            <p:cond delay="0"/>
                                          </p:stCondLst>
                                        </p:cTn>
                                        <p:tgtEl>
                                          <p:spTgt spid="38"/>
                                        </p:tgtEl>
                                        <p:attrNameLst>
                                          <p:attrName>style.visibility</p:attrName>
                                        </p:attrNameLst>
                                      </p:cBhvr>
                                      <p:to>
                                        <p:strVal val="visible"/>
                                      </p:to>
                                    </p:set>
                                    <p:animEffect transition="in" filter="wipe(down)">
                                      <p:cBhvr>
                                        <p:cTn id="169" dur="500"/>
                                        <p:tgtEl>
                                          <p:spTgt spid="38"/>
                                        </p:tgtEl>
                                      </p:cBhvr>
                                    </p:animEffect>
                                  </p:childTnLst>
                                </p:cTn>
                              </p:par>
                              <p:par>
                                <p:cTn id="170" presetID="22" presetClass="entr" presetSubtype="4" fill="hold" grpId="0" nodeType="withEffect">
                                  <p:stCondLst>
                                    <p:cond delay="200"/>
                                  </p:stCondLst>
                                  <p:childTnLst>
                                    <p:set>
                                      <p:cBhvr>
                                        <p:cTn id="171" dur="1" fill="hold">
                                          <p:stCondLst>
                                            <p:cond delay="0"/>
                                          </p:stCondLst>
                                        </p:cTn>
                                        <p:tgtEl>
                                          <p:spTgt spid="39"/>
                                        </p:tgtEl>
                                        <p:attrNameLst>
                                          <p:attrName>style.visibility</p:attrName>
                                        </p:attrNameLst>
                                      </p:cBhvr>
                                      <p:to>
                                        <p:strVal val="visible"/>
                                      </p:to>
                                    </p:set>
                                    <p:animEffect transition="in" filter="wipe(down)">
                                      <p:cBhvr>
                                        <p:cTn id="172" dur="500"/>
                                        <p:tgtEl>
                                          <p:spTgt spid="39"/>
                                        </p:tgtEl>
                                      </p:cBhvr>
                                    </p:animEffect>
                                  </p:childTnLst>
                                </p:cTn>
                              </p:par>
                              <p:par>
                                <p:cTn id="173" presetID="22" presetClass="entr" presetSubtype="4" fill="hold" grpId="0" nodeType="withEffect">
                                  <p:stCondLst>
                                    <p:cond delay="400"/>
                                  </p:stCondLst>
                                  <p:childTnLst>
                                    <p:set>
                                      <p:cBhvr>
                                        <p:cTn id="174" dur="1" fill="hold">
                                          <p:stCondLst>
                                            <p:cond delay="0"/>
                                          </p:stCondLst>
                                        </p:cTn>
                                        <p:tgtEl>
                                          <p:spTgt spid="40"/>
                                        </p:tgtEl>
                                        <p:attrNameLst>
                                          <p:attrName>style.visibility</p:attrName>
                                        </p:attrNameLst>
                                      </p:cBhvr>
                                      <p:to>
                                        <p:strVal val="visible"/>
                                      </p:to>
                                    </p:set>
                                    <p:animEffect transition="in" filter="wipe(down)">
                                      <p:cBhvr>
                                        <p:cTn id="175" dur="500"/>
                                        <p:tgtEl>
                                          <p:spTgt spid="40"/>
                                        </p:tgtEl>
                                      </p:cBhvr>
                                    </p:animEffect>
                                  </p:childTnLst>
                                </p:cTn>
                              </p:par>
                              <p:par>
                                <p:cTn id="176" presetID="22" presetClass="entr" presetSubtype="4" fill="hold" grpId="0" nodeType="withEffect">
                                  <p:stCondLst>
                                    <p:cond delay="600"/>
                                  </p:stCondLst>
                                  <p:childTnLst>
                                    <p:set>
                                      <p:cBhvr>
                                        <p:cTn id="177" dur="1" fill="hold">
                                          <p:stCondLst>
                                            <p:cond delay="0"/>
                                          </p:stCondLst>
                                        </p:cTn>
                                        <p:tgtEl>
                                          <p:spTgt spid="41"/>
                                        </p:tgtEl>
                                        <p:attrNameLst>
                                          <p:attrName>style.visibility</p:attrName>
                                        </p:attrNameLst>
                                      </p:cBhvr>
                                      <p:to>
                                        <p:strVal val="visible"/>
                                      </p:to>
                                    </p:set>
                                    <p:animEffect transition="in" filter="wipe(down)">
                                      <p:cBhvr>
                                        <p:cTn id="178" dur="500"/>
                                        <p:tgtEl>
                                          <p:spTgt spid="41"/>
                                        </p:tgtEl>
                                      </p:cBhvr>
                                    </p:animEffect>
                                  </p:childTnLst>
                                </p:cTn>
                              </p:par>
                            </p:childTnLst>
                          </p:cTn>
                        </p:par>
                        <p:par>
                          <p:cTn id="179" fill="hold">
                            <p:stCondLst>
                              <p:cond delay="7900"/>
                            </p:stCondLst>
                            <p:childTnLst>
                              <p:par>
                                <p:cTn id="180" presetID="22" presetClass="entr" presetSubtype="4" fill="hold" grpId="0" nodeType="afterEffect">
                                  <p:stCondLst>
                                    <p:cond delay="0"/>
                                  </p:stCondLst>
                                  <p:childTnLst>
                                    <p:set>
                                      <p:cBhvr>
                                        <p:cTn id="181" dur="1" fill="hold">
                                          <p:stCondLst>
                                            <p:cond delay="0"/>
                                          </p:stCondLst>
                                        </p:cTn>
                                        <p:tgtEl>
                                          <p:spTgt spid="45"/>
                                        </p:tgtEl>
                                        <p:attrNameLst>
                                          <p:attrName>style.visibility</p:attrName>
                                        </p:attrNameLst>
                                      </p:cBhvr>
                                      <p:to>
                                        <p:strVal val="visible"/>
                                      </p:to>
                                    </p:set>
                                    <p:animEffect transition="in" filter="wipe(down)">
                                      <p:cBhvr>
                                        <p:cTn id="182" dur="500"/>
                                        <p:tgtEl>
                                          <p:spTgt spid="45"/>
                                        </p:tgtEl>
                                      </p:cBhvr>
                                    </p:animEffect>
                                  </p:childTnLst>
                                </p:cTn>
                              </p:par>
                              <p:par>
                                <p:cTn id="183" presetID="22" presetClass="entr" presetSubtype="4" fill="hold" grpId="0" nodeType="withEffect">
                                  <p:stCondLst>
                                    <p:cond delay="0"/>
                                  </p:stCondLst>
                                  <p:childTnLst>
                                    <p:set>
                                      <p:cBhvr>
                                        <p:cTn id="184" dur="1" fill="hold">
                                          <p:stCondLst>
                                            <p:cond delay="0"/>
                                          </p:stCondLst>
                                        </p:cTn>
                                        <p:tgtEl>
                                          <p:spTgt spid="44"/>
                                        </p:tgtEl>
                                        <p:attrNameLst>
                                          <p:attrName>style.visibility</p:attrName>
                                        </p:attrNameLst>
                                      </p:cBhvr>
                                      <p:to>
                                        <p:strVal val="visible"/>
                                      </p:to>
                                    </p:set>
                                    <p:animEffect transition="in" filter="wipe(down)">
                                      <p:cBhvr>
                                        <p:cTn id="185" dur="500"/>
                                        <p:tgtEl>
                                          <p:spTgt spid="44"/>
                                        </p:tgtEl>
                                      </p:cBhvr>
                                    </p:animEffect>
                                  </p:childTnLst>
                                </p:cTn>
                              </p:par>
                              <p:par>
                                <p:cTn id="186" presetID="22" presetClass="entr" presetSubtype="4" fill="hold" grpId="0" nodeType="withEffect">
                                  <p:stCondLst>
                                    <p:cond delay="0"/>
                                  </p:stCondLst>
                                  <p:childTnLst>
                                    <p:set>
                                      <p:cBhvr>
                                        <p:cTn id="187" dur="1" fill="hold">
                                          <p:stCondLst>
                                            <p:cond delay="0"/>
                                          </p:stCondLst>
                                        </p:cTn>
                                        <p:tgtEl>
                                          <p:spTgt spid="43"/>
                                        </p:tgtEl>
                                        <p:attrNameLst>
                                          <p:attrName>style.visibility</p:attrName>
                                        </p:attrNameLst>
                                      </p:cBhvr>
                                      <p:to>
                                        <p:strVal val="visible"/>
                                      </p:to>
                                    </p:set>
                                    <p:animEffect transition="in" filter="wipe(down)">
                                      <p:cBhvr>
                                        <p:cTn id="188" dur="500"/>
                                        <p:tgtEl>
                                          <p:spTgt spid="43"/>
                                        </p:tgtEl>
                                      </p:cBhvr>
                                    </p:animEffect>
                                  </p:childTnLst>
                                </p:cTn>
                              </p:par>
                              <p:par>
                                <p:cTn id="189" presetID="22" presetClass="entr" presetSubtype="4" fill="hold" grpId="0" nodeType="withEffect">
                                  <p:stCondLst>
                                    <p:cond delay="0"/>
                                  </p:stCondLst>
                                  <p:childTnLst>
                                    <p:set>
                                      <p:cBhvr>
                                        <p:cTn id="190" dur="1" fill="hold">
                                          <p:stCondLst>
                                            <p:cond delay="0"/>
                                          </p:stCondLst>
                                        </p:cTn>
                                        <p:tgtEl>
                                          <p:spTgt spid="42"/>
                                        </p:tgtEl>
                                        <p:attrNameLst>
                                          <p:attrName>style.visibility</p:attrName>
                                        </p:attrNameLst>
                                      </p:cBhvr>
                                      <p:to>
                                        <p:strVal val="visible"/>
                                      </p:to>
                                    </p:set>
                                    <p:animEffect transition="in" filter="wipe(down)">
                                      <p:cBhvr>
                                        <p:cTn id="191" dur="500"/>
                                        <p:tgtEl>
                                          <p:spTgt spid="42"/>
                                        </p:tgtEl>
                                      </p:cBhvr>
                                    </p:animEffect>
                                  </p:childTnLst>
                                </p:cTn>
                              </p:par>
                            </p:childTnLst>
                          </p:cTn>
                        </p:par>
                        <p:par>
                          <p:cTn id="192" fill="hold">
                            <p:stCondLst>
                              <p:cond delay="8400"/>
                            </p:stCondLst>
                            <p:childTnLst>
                              <p:par>
                                <p:cTn id="193" presetID="10" presetClass="entr" presetSubtype="0" fill="hold" grpId="0" nodeType="afterEffect">
                                  <p:stCondLst>
                                    <p:cond delay="0"/>
                                  </p:stCondLst>
                                  <p:childTnLst>
                                    <p:set>
                                      <p:cBhvr>
                                        <p:cTn id="194" dur="1" fill="hold">
                                          <p:stCondLst>
                                            <p:cond delay="0"/>
                                          </p:stCondLst>
                                        </p:cTn>
                                        <p:tgtEl>
                                          <p:spTgt spid="62"/>
                                        </p:tgtEl>
                                        <p:attrNameLst>
                                          <p:attrName>style.visibility</p:attrName>
                                        </p:attrNameLst>
                                      </p:cBhvr>
                                      <p:to>
                                        <p:strVal val="visible"/>
                                      </p:to>
                                    </p:set>
                                    <p:animEffect transition="in" filter="fade">
                                      <p:cBhvr>
                                        <p:cTn id="195" dur="125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p:bldP spid="55" grpId="0"/>
      <p:bldP spid="56" grpId="0"/>
      <p:bldP spid="57" grpId="0"/>
      <p:bldP spid="58" grpId="0"/>
      <p:bldP spid="59" grpId="0"/>
      <p:bldP spid="60" grpId="0"/>
      <p:bldP spid="61" grpId="0"/>
      <p:bldP spid="6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FFCC647F-8DA1-4301-A71D-DB536CBD3D47"/>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年终工作总结"/>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478</TotalTime>
  <Words>2232</Words>
  <Application>Microsoft Office PowerPoint</Application>
  <PresentationFormat>宽屏</PresentationFormat>
  <Paragraphs>332</Paragraphs>
  <Slides>27</Slides>
  <Notes>19</Notes>
  <HiddenSlides>0</HiddenSlides>
  <MMClips>1</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27</vt:i4>
      </vt:variant>
    </vt:vector>
  </HeadingPairs>
  <TitlesOfParts>
    <vt:vector size="43" baseType="lpstr">
      <vt:lpstr>Impact MT Std</vt:lpstr>
      <vt:lpstr>Lato Light</vt:lpstr>
      <vt:lpstr>方正兰亭黑简体</vt:lpstr>
      <vt:lpstr>方正姚体</vt:lpstr>
      <vt:lpstr>宋体</vt:lpstr>
      <vt:lpstr>微软雅黑</vt:lpstr>
      <vt:lpstr>微软雅黑 Light</vt:lpstr>
      <vt:lpstr>字魂105号-简雅黑</vt:lpstr>
      <vt:lpstr>字魂45号-冰宇雅宋</vt:lpstr>
      <vt:lpstr>Aparajita</vt:lpstr>
      <vt:lpstr>Arial</vt:lpstr>
      <vt:lpstr>Calibri</vt:lpstr>
      <vt:lpstr>Helvetica</vt:lpstr>
      <vt:lpstr>Open Sans</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年终工作总结</dc:title>
  <dc:creator>微软用户</dc:creator>
  <cp:lastModifiedBy>微软用户</cp:lastModifiedBy>
  <cp:revision>125</cp:revision>
  <dcterms:created xsi:type="dcterms:W3CDTF">2019-12-16T02:16:39Z</dcterms:created>
  <dcterms:modified xsi:type="dcterms:W3CDTF">2021-12-22T15:04:06Z</dcterms:modified>
</cp:coreProperties>
</file>

<file path=docProps/thumbnail.jpeg>
</file>